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7" r:id="rId2"/>
    <p:sldId id="265" r:id="rId3"/>
    <p:sldId id="26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338"/>
    <p:restoredTop sz="94674"/>
  </p:normalViewPr>
  <p:slideViewPr>
    <p:cSldViewPr snapToGrid="0" snapToObjects="1">
      <p:cViewPr varScale="1">
        <p:scale>
          <a:sx n="55" d="100"/>
          <a:sy n="55" d="100"/>
        </p:scale>
        <p:origin x="108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19:05:53.790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20302 3986 0,'36'0'16,"-19"0"-16,19 0 15,-1 0-15,-18 0 0,1 0 16,17 0-16,18-17 16,-35 17-16,35 0 15,-18-18-15,-17 18 0,-1 0 16,19 0-16,-19 0 0,36 0 15,-17 0 1,-19 18-16,36-18 16,-18 0-16,-17 0 0,35 0 15,-18 0 1,0 0-16,36 0 16,-36 0-16,18 0 15,0 0-15,0 0 0,0 0 0,70 0 16,-70 0-16,18 0 15,70 0-15,-70 0 16,70 0 0,-53 0-16,-18 0 0,19 0 15,-19 0-15,18 0 0,-17 0 16,17 0-16,-17 0 0,17 0 16,71 0-16,-71 0 15,-18 0-15,19 0 0,-19 0 16,89-18-1,-71 18-15,71 0 16,-71 0-16,0 0 0,-17-18 16,17 18-16,-17 0 0,-1 0 15,1 0-15,-1 0 0,1 0 16,52 0 0,-52 0-16,52-17 15,-52 17-15,-1 0 16,1 0-16,-1 0 0,72-18 15,-72 18-15,54-17 16,-54 17-16,54 0 16,-54 0-16,1-18 15,-18 18-15,17 0 0,54 0 16,-54 0-16,71-18 16,-88 18-16,88 0 15,-88 0-15,88 0 16,-70 0-16,70 0 15,-70 0 1,-1 0-16,-17 0 0,88 0 16,-70 18-16,88-18 15,-89 0-15,1 0 16,-1 0-16,1 0 16,88 0-16,-89 0 15,1 0-15,17 0 0,71 0 16,-71 0-1,0 0-15,0 0 0,0 0 0,1 0 16,-1 0-16,106 0 16,-106 0-16,0 18 15,124-18-15,-1 17 16,-122-17-16,140 18 16,-123-18-16,17 17 15,-17-17-15,18 0 0,105 0 16,-106 0-1,1 0-15,-18 0 0,70-17 16,-105 17-16,17 0 16</inkml:trace>
  <inkml:trace contextRef="#ctx0" brushRef="#br0" timeOffset="11900.0798">2593 3916 0,'18'0'16,"-1"0"0,18 0-1,-17 0 1,17 0-16,1 0 15,-19 0-15,1 0 0,17 0 16,-17 0-16,17 0 16,-17 0-16,35-18 15,-18 18-15,18 0 16,-18 0-16,18-17 16,0 17-1,-18 0-15,1 0 0,16-18 16,-16 18-16,17 0 15,-18 0-15,0 0 16,36 0-16,-36 0 16,18-18-16,53 18 15,-71-17-15,18 17 0,18 0 16,-19-18-16,54 0 16,-35 18-16,-18-17 15,17 17-15,54-18 16,-54 18-16,1 0 0,123-18 15,-53 1 1,0 17 0,-88 0-16,71 0 15,-54 0-15,-17 0 16,0 0-16,18 0 16,-19 0-16,19 0 0,52 17 15,-70-17-15,71 18 16,-71-18-16,0 18 15,70-18-15,-52 0 16,-18 17-16,17-17 0,-17 0 16,18 0-16,52 0 15,-70 0-15,53 18 16,-53 0-16,0-18 16,17 17-16,-17-17 0,53 18 15,-53-18-15,17 0 16,36 18-16,-35-18 15,35 17 1,-36-17-16,-17 0 0,0 18 16,18-18-16,52 17 15,-52-17-15,52 0 16,-52 0-16,52 0 16,-52 0-16,-18 0 15,70 0-15,-52 0 16,52 0-16,-70 0 15,18 0-15,-18 0 0,17 0 16,-17 0-16,88 0 16,-70 0-16,35 0 15,-36 0-15,-17 0 0,0 0 16,53-17 0,-53 17-16,17 0 0,-17 0 15,0 0-15,0 0 0,70-18 16,-70 18-1,0 0-15,0 0 0,18-17 16,-18 17-16,0 0 0,70 0 16,-52 0-16,-18 0 15,17 0-15,-17 0 0,18-18 16,52 18-16,-70 0 16,17 0-16,1 0 0,-18 0 15,88 0 1,-70 0-16,-18 0 0,70 0 15,-52 0-15,52 18 16,-70-18-16,88 0 16,-70 0-16,-1 0 15,1 0-15,-1 0 0,89 0 16,-71 0 0,71 0-16,-88 0 15,87 0 1,-17 0-16,-70 17 0,70-17 15,-88 0 1,70 18-16,-70-18 0,53 17 16,-71-17-1,1 0-15,-19 18 0</inkml:trace>
  <inkml:trace contextRef="#ctx0" brushRef="#br0" timeOffset="29391.5297">22860 9313 0,'0'-17'16,"35"-1"-1,-17 0-15,17-34 16,0 16-16,1-17 16,-36 36-16,35-19 15,-17 19 1,-1-19-16,1 36 15,-18 36 1,18-19-16,-18 19 16,17-19-16,1 19 0,0-1 15,-1-35 1,18 18-16,-17-1 16,0-17-16,-1 0 0,1-17 15,17 17 1,-35-18-16,18 18 0,0-35 15,-18 17 1,17 0 0,-17 1-16,-17 17 15,-1 17-15</inkml:trace>
  <inkml:trace contextRef="#ctx0" brushRef="#br0" timeOffset="29795.6954">22948 9648 0,'0'0'16,"0"-17"-16,0-1 0,18-17 0,-1 0 15,-17-1-15,18 19 16,0-19-1,-1 36-15,1-17 16,0 17-16,-1 0 16,1 17-16,-18 1 15,18 0-15,17 17 16,-35-17-16,35-1 16,0 1-16,1-18 15,-19 0-15,19-18 16,-1 1-16,-17-1 15,-1 0-15,-17 1 0,18-19 16,-18 1 0,0 0-1,0 17-15,0 1 0,0-1 16,35 18 0</inkml:trace>
  <inkml:trace contextRef="#ctx0" brushRef="#br0" timeOffset="30108.2655">23989 8996 0,'0'17'31,"0"36"-15,0 0-16,0-17 0,0 69 16,0 1-1,0-70-15,0 16 16,18 19-16,-1 17 15,18-88 1</inkml:trace>
  <inkml:trace contextRef="#ctx0" brushRef="#br0" timeOffset="30407.9088">24306 9296 0,'0'0'0,"-17"17"0,-1 54 16,18-36-1,35 18-15,-17-53 16,53 18-16,-54-18 16,54 0-16,-36-18 15,18-35 1,-35 18-16,-18 17 0,0-17 15,0 0-15,-36-18 16,19 35-16,-19-17 16,19 35-16,-18 0 15,35 18-15,17 17 16</inkml:trace>
  <inkml:trace contextRef="#ctx0" brushRef="#br0" timeOffset="30586.354">24941 9454 0,'0'0'16,"-17"18"-16,-1 0 16,-35 35-16,36-36 15,-1 19 1,36-36-16,-1 0 15</inkml:trace>
  <inkml:trace contextRef="#ctx0" brushRef="#br0" timeOffset="30913.3389">25347 9208 0,'-35'35'0,"70"-70"0,-88 105 16,18-17-16,35-35 16,0 35-1,0-18-15,18-18 0,-1 1 16,18 0-16,-17-18 16,35 0-16,-35-18 15,17-17 1,-17 17-16,-18 1 0,17-19 15,-17 19-15,-17-36 16,-1 35-16,-35 0 16,35 1-16,1 17 15,-1 0-15,0 0 16</inkml:trace>
  <inkml:trace contextRef="#ctx0" brushRef="#br0" timeOffset="31252.9651">25841 9225 0,'-18'0'16,"1"18"-1,-1 35 1,0-36-16,18 36 15,0-35-15,18 17 16,0-35-16,17 18 16,-17-18-16,-1 0 15,1-18-15,0 1 16,-1-1 0,-17-17-16,0 17 15,-17 0-15,-1 1 16,0-1-16,-17 0 15,17 18-15,-17 0 16,35 18 0,18 0-1</inkml:trace>
  <inkml:trace contextRef="#ctx0" brushRef="#br0" timeOffset="31543.4515">26264 9296 0,'18'-18'0,"-36"36"0,18-18 16,-17 17-1,-1 19-15,0 17 16,18-18 0,36 18-16,-19-36 15,54 19-15,-36-36 16,18 0-16,53-36 15,-53 19-15,35-36 16,-70 18-16,-1 17 16,-17-17-16,0-1 0,-53-17 15,18 36-15,-53-18 16,35 17-16,0 18 16</inkml:trace>
  <inkml:trace contextRef="#ctx0" brushRef="#br0" timeOffset="42304.227">5309 9049 0,'0'-18'0,"18"18"31,53 0-31,-36 0 16,53 18-16,-53-18 16,-17 17-16,35 19 15,-36-1-15,-17 18 16,0-35-16,-17 17 15,-1 0-15,1-17 0,-19 35 16,36-36-16,0 19 16,0-19-16,18 1 15,0-18-15,17 17 0,53-17 16,-35-17-16,35-1 16,-53 1-16</inkml:trace>
  <inkml:trace contextRef="#ctx0" brushRef="#br0" timeOffset="42587.9899">6156 9208 0,'-35'17'16,"17"18"-16,0-17 16,1 35-16,17-35 15,17-1-15,1 1 0,35 17 16,-18-35-1,53-17-15,-52-1 0,-1 0 16,0 1-16,-17-1 16,0-17-16,-1-1 0,-17-16 15,-17 34-15,-1 0 16,0 1-16,-17-1 0,-36 18 16,36 0-1,0 35-15,17-17 0,18 0 16,0-1-1</inkml:trace>
  <inkml:trace contextRef="#ctx0" brushRef="#br0" timeOffset="42865.1303">6597 9137 0,'0'0'15,"0"18"-15,0-1 16,-18 19-16,18 34 0,18-52 15,-18 17 1,18-17-16,17 17 0,18-17 16,-18-18-16,0-18 0,36-17 15,-36-1-15,-17-34 16,-1 35-16,-52-18 16,18 17-16,-54 1 15,18 17 1,-17 18-16,34 0 15,19 18-15,-1 0 0,0 17 16,18-17-16,18-1 0</inkml:trace>
  <inkml:trace contextRef="#ctx0" brushRef="#br0" timeOffset="43059.9449">7267 9243 0,'0'0'0,"0"17"0,0 1 16,0 0-16,-35 35 15,35-36-15,-35 36 16,35-35-16,-18-1 16</inkml:trace>
  <inkml:trace contextRef="#ctx0" brushRef="#br0" timeOffset="43393.7149">7779 9119 0,'-18'-17'16,"0"17"-16,1 0 15,-1 17-15,-17 1 0,17 17 16,1-17-16,17 17 0,0 18 16,17-35-16,36 17 15,-18-35-15,1 0 16,-1 0-16,0-18 0,18-17 16,-35 17-1,0-34-15,-18 34 16,0 0-16,-36-35 15,19 36-15,-1 17 0,-35-18 16,18 0-16,-1 18 16,19 0-1,17 18 1</inkml:trace>
  <inkml:trace contextRef="#ctx0" brushRef="#br0" timeOffset="43723.0773">8290 9084 0,'0'0'0,"0"18"0,-17 17 16,-1 0 0,18-17-16,18 17 15,-1-17-15,36-1 16,-18-17-16,1-17 0,34-18 15,-34-1 1,-36 1 0,-36 0-1,-17-1-15,18 36 16,-35-17 0,34-1-16,19 18 0,-19 0 15,54 18 1,17-1-1,1-17-15</inkml:trace>
  <inkml:trace contextRef="#ctx0" brushRef="#br0" timeOffset="43972.3761">8714 9066 0,'17'36'16,"-34"-72"-16,34 107 0,1-53 0,0 35 15,-1-36 1,1 18-16,17-35 0,36 18 16,-36-36-16,35-17 15,-34 18-15,17-36 16,-53 35-16,17-17 16,-17 17-16,-17-17 15,-1 17-15,-53-35 16,19 36-16,-54-19 15,70 36-15,-16 0 0</inkml:trace>
  <inkml:trace contextRef="#ctx0" brushRef="#br0" timeOffset="45394.4155">8802 8943 0,'17'0'47,"-34"18"-1,-1-1-30,1 1-16,-1-18 16,0 35-16,1-17 15,17 17 1</inkml:trace>
  <inkml:trace contextRef="#ctx0" brushRef="#br0" timeOffset="46676.709">4745 9190 0,'18'0'31,"-1"-18"-31,-17 1 16,18 17-16,-1-18 16,-17 0-16,18 18 15,-18-17-15,18 17 16,-18 17 0,0 1-16,17 0 15,-17-1-15,18 1 16,0-18-1,-1 0 1,1 0 0,0-18-16,-18 1 15,35-36-15,0 17 16,-35 19 0</inkml:trace>
  <inkml:trace contextRef="#ctx0" brushRef="#br0" timeOffset="47001.9272">4798 9454 0,'0'-17'15,"0"-1"1,17 1-16,19-19 15,-19 19 1,1 17-16,-18-18 16,18 18-16,-18 18 15,0-1-15,17 1 16,-17 0-16,0-1 16,18 1-1,0-18 1,-1-18-16,1-17 15,-1 0 1,1 17-16,-18 0 16,18 18-16</inkml:trace>
  <inkml:trace contextRef="#ctx0" brushRef="#br0" timeOffset="51774.6205">21696 2558 0,'0'17'15,"-18"-17"1,18 18-16,0-36 47,-17 1-32,17-19-15,-18-52 16,18 53-16,-35-89 16,17 72-16,-35-107 15,18 53-15,-36-53 16,54 89-16,-36-36 15,35 71-15,0-18 16,1 35-16,17-17 16,0 17-1,53-17-15,-18 35 16,53-53 0,-17 35-16,-1 18 0,1-17 15,141-19-15,-124 36 16,106-17-16,-106 17 15,0 0-15,0 0 0,-17 0 16,17 0-16,-53 0 16,-17 0-1,-36 0-15,-17 0 16</inkml:trace>
  <inkml:trace contextRef="#ctx0" brushRef="#br0" timeOffset="52297.4934">21167 2505 0,'0'17'31,"53"19"-15,-36-19-16,19 19 0,34 16 16,-35-16-1,1-19-15,-1 1 0,35 0 16,-34-18-16,-1-18 15,0 0-15,1 1 16,-1-19-16,18-16 0,-18-19 16,0 18-16,1-53 15,-19 71-15,1 0 16,0 17-16,-18 0 0,17 18 16</inkml:trace>
  <inkml:trace contextRef="#ctx0" brushRef="#br0" timeOffset="52936.8424">23266 1005 0,'0'0'16,"-18"0"-16,0 0 15,-17 18-15,18 0 0,-19-1 16,19 19-16,-19-1 0,19 71 15,17-71-15,17 53 16,19-53-16,34 18 16,-17-35-16,88 0 15,-88-36-15,88-17 16,-88 17 0,0-17-16,18-18 15,-36 18-15</inkml:trace>
  <inkml:trace contextRef="#ctx0" brushRef="#br0" timeOffset="53342.2492">23795 1235 0,'0'0'0,"0"-36"0,0 19 15,-18-18-15,1 35 16,-36-18 0,35 36-16,-17-1 15,17 18-15,0 18 16,18-35-16,0 0 16,18 17-16,35 0 15,-35-17-15,17-18 16,0 0-16,1 0 0,-1 0 15,-18-18-15,1-17 16,0 17-16,-18 1 0,-18-19 16,18 19-16,-18-19 15,36 36 17,0 36-32,-1-19 15,1-17-15,17 36 16,-17-36-16,0 17 15,-1-17-15,1 0 16,-1-17-16,-17-19 16,-17 1-16,17 17 15,-18-34 1,18 16-16,-17 19 0,17-1 16,0 0-16,17 18 15,1 0-15,-1 0 16,19 0-1,-19 18-15,1-18 0</inkml:trace>
  <inkml:trace contextRef="#ctx0" brushRef="#br0" timeOffset="53666.3363">24342 1270 0,'0'0'16,"35"0"-16,-17 0 0,35 0 15,-18-18 1,18-35-16,-36 36 16,-17-1-16,0 1 15,0-1-15,0 0 0,-53 1 16,36-1-16,-54 18 16,36 18-16,-18 35 15,53-36-15,-18 54 16,18-36-16,53 18 15,-17-35-15,69 17 16,-34-35-16,-18 17 16,53-17-1,-71 0-15,-17 0 0,-1 0 16,1-17-16,-36 17 16</inkml:trace>
  <inkml:trace contextRef="#ctx0" brushRef="#br0" timeOffset="54542.4676">26088 1129 0,'0'0'0,"-18"-18"0,1 18 16,-1 0-16,-17-17 16,-1 34-16,19 1 15,-1 17-15,-17 0 0,0 36 16,35-36-16,0 36 15,17-54-15,19 1 16,16 17-16,1-35 16,36-35-1,-54 0-15,35-18 16,-52 18-16,-18-1 0,0 1 16,0-18-16,-18 36 15,-17 17 1,17 0-16,-17 35 15,35 0-15,18 18 16,17-35-16,0 17 16,18-17-16,53-1 15,-53-17-15,18 0 16,-36-17-16,18-1 16</inkml:trace>
  <inkml:trace contextRef="#ctx0" brushRef="#br0" timeOffset="54894.0521">26423 635 0,'35'88'0,"-70"-176"0,88 247 15,0-36-15,-35-70 16,-1 18-16,1-1 15,-1-17-15,1 0 16,-18 0-16,18-18 0,-1 18 16,-17-35-16,18-18 15,0 0-15,35-35 16,-36-1-16,36 19 16,-18 17-16,1 0 15,-1 0-15,-17 17 16,-18 1-16,0 0 15,0-1-15,0 1 0,-18-18 16,0 17-16,1-17 16,-1 0-16,0 0 15,1-17-15,17-1 16</inkml:trace>
  <inkml:trace contextRef="#ctx0" brushRef="#br0" timeOffset="55132.1413">27076 1252 0,'0'0'16,"0"36"-16,0-19 0,17 1 15,19 0 1,-19-18-16,36 0 16,-18-18-16,-17 18 0,17-53 15,-35 35-15,0 1 16,0-1-16,-17 0 0,-19 1 15,1-1-15,-18 18 16,18 18-16,17-18 16,1 17-1</inkml:trace>
  <inkml:trace contextRef="#ctx0" brushRef="#br0" timeOffset="55434.8598">27446 1270 0,'0'35'16,"0"-17"0,18 0-16,17-18 15,18 0 1,-18-18-16,-17 0 0,17 1 16,0-19-16,-17 19 15,-18-1-15,0 0 0,0 1 16,0-1-16,0 36 47,18 17-47,-1-17 15,19 17-15,-19-35 16,19 18-16,-1-36 16,-18 18-16,-17-18 15</inkml:trace>
  <inkml:trace contextRef="#ctx0" brushRef="#br0" timeOffset="55584.3039">27834 1111 0,'18'-17'16,"-1"17"-16,36-18 15,-17 18-15,34 0 16,-35-18-16,71 1 16,-70 17-16,17-36 15,-36 36-15,-17-17 16,18-1-16,-36 18 0</inkml:trace>
  <inkml:trace contextRef="#ctx0" brushRef="#br0" timeOffset="55753.1171">28116 953 0,'18'105'16,"-36"-210"-16,54 263 0,-19-105 0,1 0 15,0-18-15,-18 1 16,17-1-16,1 0 0,-18 0 16</inkml:trace>
  <inkml:trace contextRef="#ctx0" brushRef="#br0" timeOffset="57708.3711">29281 1041 0,'0'0'0,"17"0"15,36 0 1,71-36 0,-36 19-16,53-36 15,-88 35-15,53-17 16,-89 17-16,1 1 15</inkml:trace>
  <inkml:trace contextRef="#ctx0" brushRef="#br0" timeOffset="57853.236">29580 829 0,'18'106'0,"-36"-212"0,54 265 15,-1-106-15,-17 0 0,52 35 16,-35-53-1,18 0-15,-17-17 16</inkml:trace>
  <inkml:trace contextRef="#ctx0" brushRef="#br0" timeOffset="58219.9312">29898 635 0,'35'71'16,"-70"-142"-16,70 194 0,-17-17 15,-1-53-15,-17 35 16,18-52-16,-18-1 0,0 0 16,0-17-16,0 0 15,0-36 1,35-17-1,-17-1-15,0 1 16,-1 17-16,19 1 16,-19 17-16,1 0 15,0 0-15,-1 17 16,-17 19-16,18 17 16,-18-18-16,17 18 15,1-36-15,0 1 16,-1 0-16,1-18 15,0 0-15,-18-18 0</inkml:trace>
  <inkml:trace contextRef="#ctx0" brushRef="#br0" timeOffset="58359.0935">30409 1094 0,'0'0'0,"0"17"0,0 1 15,18 17 1,0-17-16,17-1 15,-17-17-15,-1 0 0,1 0 16</inkml:trace>
  <inkml:trace contextRef="#ctx0" brushRef="#br0" timeOffset="58470.35">30427 935 0,'0'0'16,"0"-18"-16,18 18 0,-1 0 15</inkml:trace>
  <inkml:trace contextRef="#ctx0" brushRef="#br0" timeOffset="58753.9513">30798 1058 0,'0'0'16,"-18"-17"-16,0 17 16,18 17-16,18 1 15,17 35 1,-17-35-16,17 17 0,36 0 16,-18 18-1,-53-35 1,-36-1-16,19-17 15,-54 0 1,36 0-16,0 0 0,-1 0 16,-17 0-16,36 0 0</inkml:trace>
  <inkml:trace contextRef="#ctx0" brushRef="#br0" timeOffset="59632.0341">30903 988 0</inkml:trace>
  <inkml:trace contextRef="#ctx0" brushRef="#br0" timeOffset="59877.9178">30903 988 0,'-70'35'0,"140"-70"0,-140 52 31,70-34-15,0-1-1,17 18 1,-17-17-16,18 17 15,17-18 1,-17 18-16,17 0 0,-17 0 16,0 0-16,-1 18 15</inkml:trace>
  <inkml:trace contextRef="#ctx0" brushRef="#br0" timeOffset="69113.9359">21290 9472 0,'-17'0'15,"34"0"1,36 0 0,53 0-1,-36-18-15,72 1 16,-72-1-16,71 18 16,-88-17-16,53 17 15,-53 0-15,17 0 16,-52 0-16,35 0 15,-35 0-15,-36-18 16</inkml:trace>
  <inkml:trace contextRef="#ctx0" brushRef="#br0" timeOffset="69414.0134">21837 9260 0,'0'0'0,"18"0"32,17 18-32,0-18 15,36 18-15,-36-18 16,0 17-16,18-17 0,18 36 16,-36-19-16,36 1 15,-36 0 1,-18-1-16,1 1 15,-36-1-15,1 1 16,-18 0-16,-36 17 16,36-17-16,-18 17 15,18-17-15,-18 34 16,35-34 0</inkml:trace>
  <inkml:trace contextRef="#ctx0" brushRef="#br0" timeOffset="75309.7592">3334 9313 0,'-18'0'0,"36"0"15,-1 18-15,19-18 16,52 18-16,-35-18 15,53 0 1,-36-18-16,-17 18 0,53 0 16,-71 0-16,53-18 15,-52 18-15,17-17 16,-36 17-16,19 0 16,-36-18-16</inkml:trace>
  <inkml:trace contextRef="#ctx0" brushRef="#br0" timeOffset="75626.4795">3881 9084 0,'17'18'31,"1"-1"-31,17 1 15,0 0-15,54 17 16,-54-17-16,18-1 16,-18-17-16,53 35 15,-52-17-15,-1-18 16,-18 18-16,19-1 0,-19-17 16,-17 18-16,0 0 15,-35-1-15,-35 1 16,17 0-16,0-1 15,17 1-15,-52 35 16,53-36-16,-18 19 16,18-1-1</inkml:trace>
  <inkml:trace contextRef="#ctx0" brushRef="#br0" timeOffset="83755.7599">23001 10037 0,'18'0'16,"-1"-18"0,19 18-16,17-18 15,-18 1-15,18 17 16,53-18-1,-36 0-15,89 1 0,-53-1 16,17 18-16,142-18 16,-124 18-16,194-17 15,-159 17-15,213 0 16,-195 0-16,194-18 16,-194 1-16,0 17 15,141-18 1,-176 0-16,-1 18 0,-34-17 15,87 17-15,-122 0 16,-19 0-16,-52 0 16,-53 17-1</inkml:trace>
  <inkml:trace contextRef="#ctx0" brushRef="#br0" timeOffset="90168.8624">4957 9931 0,'17'-18'47,"18"18"-32,-17 0-15,35 0 16,-35 0-16,70 0 15,-35-18-15,70 18 16,-35 0-16,124-17 16,-88-1-1,158-17-15,-123 17 16,158-17-16,-141 35 16,142-18-16,-159 1 15,158-1-15,-140 0 16,175 1-1,-193-1-15,159-17 16,-177 17-16,-18 1 0,1-1 16,70 0-16,-124 18 15,36 0-15,-88 0 16,-36 18 0</inkml:trace>
  <inkml:trace contextRef="#ctx0" brushRef="#br0" timeOffset="114934.1151">2240 12224 0,'-17'-36'16,"-1"1"-16,0 18 0,-35-19 15,36 36-15,-54-17 16,36 34-16,-36 71 15,36-35 1,-18 89-16,53-72 16,0 71-16,35-70 15,1-1-15,-1-34 0,88 34 16,-52-52 0,70-18-16,-70-18 15,52-35-15,-52 0 16,17-53-1,-53 54-15,0-19 0,-35-35 16,-17 53-16,-54-53 16,18 71-16,-70-18 15,52 36-15,-52-1 16,70 36-16,0 34 16,53-34-16,18 17 15</inkml:trace>
  <inkml:trace contextRef="#ctx0" brushRef="#br0" timeOffset="115310.9611">3016 12947 0,'18'176'0,"-36"-352"0,54 441 16,-19-195-16,-17-17 0,35 35 15,-17-70-15,-18-1 16,0-34 0,-35-54-1,17 18-15,-17-52 16,17 34-16,1-70 16,17 53-16,0-71 15,35 106-15,18-18 16,-18 54-1,53 17-15,-70 17 16,35 19-16,-53-1 16,17 36-16,-34-19 15,-36 1-15,35-35 16,-52 17 0,52-35-16,-17 0 15,35-35-15</inkml:trace>
  <inkml:trace contextRef="#ctx0" brushRef="#br0" timeOffset="115472.0061">3475 12559 0,'53'0'0,"-106"0"0,141 0 15,-70-18-15,-1 18 16,19-17-16,-19 17 15,-17-18 1</inkml:trace>
  <inkml:trace contextRef="#ctx0" brushRef="#br0" timeOffset="115660.5571">3528 12188 0,'0'0'0,"0"36"0,0 70 15,-18-53-15,18 88 16,0-71-16,0 71 16,18-70-16,17-1 15,0-34-15,1-19 16,-1-17-16</inkml:trace>
  <inkml:trace contextRef="#ctx0" brushRef="#br0" timeOffset="115806.2698">3757 12647 0,'0'0'0,"0"35"16,0-17-16,0 0 16,0 17-16,18-17 0</inkml:trace>
  <inkml:trace contextRef="#ctx0" brushRef="#br0" timeOffset="115933.6974">3739 12383 0,'0'-18'0,"0"36"16,18-36-1</inkml:trace>
  <inkml:trace contextRef="#ctx0" brushRef="#br0" timeOffset="116200.9282">4022 12577 0,'0'35'0,"0"-70"0,0 87 15,0-16-15,0-19 16,17 1-16,19 17 0,-19-35 15,19 0 1,-19 0-16,1 0 0,-1-35 16,-17 17-16,0-17 15,-17 17-15,-1-17 16,1 0-16,-1 17 16,0 1-16</inkml:trace>
  <inkml:trace contextRef="#ctx0" brushRef="#br0" timeOffset="116455.697">4286 12682 0,'0'18'16,"0"-36"-16,18 36 0,-18-36 15,18 1 1,-18-19-16,17 1 15,1 18 1,-1-1-16,1 18 16,0 0-16,17 18 15,-17-1-15,17 18 16,-35-17-16,18 17 16,-1-35-16,-17 36 15,18-19 1,-1-17-16</inkml:trace>
  <inkml:trace contextRef="#ctx0" brushRef="#br0" timeOffset="117214.3398">5221 12065 0,'0'18'0,"0"17"16,0 0-16,-18 71 15,18-53-15,18-18 16,-18 18-16,18 35 16,-1-52-16,1-1 15,17 0-15,-35-17 16,18-1-16,0-17 0</inkml:trace>
  <inkml:trace contextRef="#ctx0" brushRef="#br0" timeOffset="117402.9833">5592 12118 0,'0'0'0,"0"18"0,0-1 31</inkml:trace>
  <inkml:trace contextRef="#ctx0" brushRef="#br0" timeOffset="117507.3558">5662 12541 0,'0'0'0,"18"0"0</inkml:trace>
  <inkml:trace contextRef="#ctx0" brushRef="#br0" timeOffset="119452.0936">10548 9190 0,'18'0'16,"-1"0"-16,72-18 16,-37 1-16,90-1 15,-54 18-15,88 0 16,-70 0-16,106 35 16,-107-17-16,125 17 15,-107-17-15,142 17 16,-124-17-16,106 17 15,-141-17-15,0-1 16,70 19-16,-105-19 16,87 1-16,-87-1 15,35 1 1,-53-18-16,-1 18 16,-34-18-16,0 17 15,-36-17 1</inkml:trace>
  <inkml:trace contextRef="#ctx0" brushRef="#br0" timeOffset="119899.619">13547 9208 0,'0'0'15,"-18"0"-15,0 0 0,36 17 32,0 1-17,-1-1-15,36 19 16,0-19-16,-18 1 16,1 0-16,-19 17 0,36 18 15,-35-18-15,-18 36 16,0-54-16,-53 54 15,18-36-15,-36 0 16,18-17-16,-17 17 16,52-35-1,-17 18-15,17 0 16</inkml:trace>
  <inkml:trace contextRef="#ctx0" brushRef="#br0" timeOffset="120737.807">20302 9349 0,'36'-18'16,"-54"18"0,-53 0-1,19 0 1,-1 0-16,-106 18 16,71-1-16,-159 1 15,106-18-15,-177 35 16,124-17-16,18 17 0,-212 18 15,194-35-15,-159 52 16,194-52-16,18 17 16,-88 0-1,140-17-15,19 0 0,17-1 16,-35 1-16,53-18 16,-1 18-16,19-18 15,34 0 16,-17-18-15,0 0-16</inkml:trace>
  <inkml:trace contextRef="#ctx0" brushRef="#br0" timeOffset="121017.5364">17321 9454 0,'0'0'16,"-17"0"0,-36 18-16,18 0 15,-18-1-15,0 1 0,-53 35 16,53-35-16,-53 34 16,71-16-16,0-19 15,17 19-15,18-19 16,35 19-1,18-19-15,53 19 16,-35-36-16,-19 0 16,19 17-16,-18-17 0,35 18 15,-70-18-15</inkml:trace>
  <inkml:trace contextRef="#ctx0" brushRef="#br0" timeOffset="121769.0612">13458 10054 0,'0'0'0,"-17"0"0,-1 0 15,1 0-15,17-17 16,52 17-1,-16 0 1,52 0-16,-53 17 16,1 1-16,16 17 15,-34 0-15,-18 1 16,0-19-16,-18 36 16,-17-18-16,0 1 15,17-1-15,1-17 16,17-1-16,0 1 15,17 0-15,1-18 0,17 17 16,0-17-16,18 0 0,18 0 16,-53-17-1,17 17-15,-18 0 16</inkml:trace>
  <inkml:trace contextRef="#ctx0" brushRef="#br0" timeOffset="122228.4057">14182 10089 0,'0'-17'15,"0"34"-15,0 1 16,0 17-16,0 1 16,0 52-1,0-53-15,0 0 0,0 1 16,17 17-16,-17-36 15,18 1-15,0-18 16</inkml:trace>
  <inkml:trace contextRef="#ctx0" brushRef="#br0" timeOffset="122539.3854">14464 10125 0,'-35'53'16,"70"-106"-16,-88 141 0,53-18 15,0-34-15,0-1 16,35-17-16,-17-1 16,17 1-16,0-18 0,1 0 15,-1 0-15,36-35 16,-36-1-16,0-34 15,-17 35-15,-18-36 16,-18 36-16,-17 17 16,-18-35-16,35 36 15,-35 17-15,36 0 16,-1 35-16,0-18 0,18 19 16</inkml:trace>
  <inkml:trace contextRef="#ctx0" brushRef="#br0" timeOffset="122746.5896">15081 10336 0,'0'0'16,"-17"18"-16,17 0 15,-53 17-15,35 0 16,-17 18-16,35-18 15,-35 18 1,35-35-16,0 0 0,0-1 16</inkml:trace>
  <inkml:trace contextRef="#ctx0" brushRef="#br0" timeOffset="123479.4987">15558 10213 0,'-18'-18'16,"0"1"-16,-17 17 16,17 0-16,1 17 15,-19 1-15,19 35 16,-1-18-16,18 18 15,0-35-15,18 17 16,17-17-16,18 17 16,-18-35-16,36 0 15,-36 0-15,18-18 16,-35 1-16,-18-19 16,0 1-16,0 17 15,-18 1-15,-17-19 16,17 19-16,-17-1 15,17 18-15</inkml:trace>
  <inkml:trace contextRef="#ctx0" brushRef="#br0" timeOffset="123797.112">15893 10248 0,'-18'0'16,"18"18"-16,-18-1 16,18 19-16,0-19 15,36 19-15,-36-19 16,53 1 0,-36-18-16,18 0 15,-17-18-15,0-17 16,-18 17-16,0-35 15,0 36-15,-18-1 16,0-17 0,-34 17-1,34 18-15,-17 0 0,17 18 16,0-18-16,18 18 16</inkml:trace>
  <inkml:trace contextRef="#ctx0" brushRef="#br0" timeOffset="124097.9291">16281 10248 0,'0'18'15,"0"-1"-15,17 1 16,1 35-16,0-35 15,-1-1-15,36 19 16,-35-19-16,17-17 16,0 0-16,-17 0 0,53-17 15,-54 17-15,1-53 16,-18 35-16,0-35 16,-35 35-16,-18-34 15,0 34 1,-35-17-16,52 35 15,-17 0-15,18 17 16</inkml:trace>
  <inkml:trace contextRef="#ctx0" brushRef="#br0" timeOffset="125481.38">7691 12171 0,'0'17'0,"17"36"16,1-17-16,-1 52 16,1-35-16,17 53 15,-17-71-15,0 53 16,-1-70-16,1 35 15,0-36-15</inkml:trace>
  <inkml:trace contextRef="#ctx0" brushRef="#br0" timeOffset="126439.2451">7585 12171 0,'0'0'0,"17"17"0,1-17 15,0 18-15,17-18 16,0 0-16,53 18 16,-35-18-16,53 0 15,-18 0-15,71-18 16,-53 18-16,106 0 15,-89 0-15,142 0 16,-124-18-16,18 18 16,-18 0-16,17-17 0,1 17 15,0-18-15,176 1 16,-159-1-16,177 18 16,-176 0-16,175 0 15,-158 0-15,-17 0 16,193 0-16,-176 0 15,177 0-15,-177 0 16,194 0 0,-194 0-16,211 0 15,-211 0-15,230 0 16,-230 0-16,247-18 16,-230 18-16,213-17 15,-195-1-15,194 0 16,-211 1-16,17-1 15,-17 18-15,0-18 0,193 1 16,-211-1-16,212 18 16,-212-17-16,177 17 15,-195 0-15,194-18 16,-193 18-16,158 0 16,-176 0-1,158 0-15,-158 0 16,141 0-16,-159 0 15,141 0-15,-158 0 16,140 0 0,-140 0-16,140 0 15,-140 0-15,-1 0 16,-17 0-16,17-18 0,-17 18 0,106-17 16,-124 17-16,89-18 15,-107 18-15,71-18 16,-88 18-1,53-17-15,-53 17 16,17-18-16,-52 18 16,17 0-1,-17 0-15,0 0 0,-18 18 16,-18-1 0,18 1-16,-35 35 15,35-35-15,-18 17 0,18 0 16,-18 18-16,18-18 0,-17 18 15,-1 71-15,18-54 16,-17 54 0,17-54-16,0 54 15,17-54-15,1 36 16,-1-53-16,1 53 16,-18-71-16,0 18 15,0-18-15,-35-17 0</inkml:trace>
  <inkml:trace contextRef="#ctx0" brushRef="#br0" timeOffset="128018.174">7849 12594 0,'18'18'16,"-18"-1"-16,0 1 0,0 53 15,0-36-15,18 53 16,-18-53-16,17 54 16,1-54-16,0 0 15,-18 0-15,17 18 16,-17-35-16,0 0 16,18-18 30,-1 0-30,1 0 0,17 0-16,-17 0 15,53 17 1,-36-17-16,0 0 0,36 0 16,-18 18-16,35 0 15,-35-18-15,53 17 16,-54-17-16,90 18 15,-72-18-15,89 0 16,-71 17-16,88-17 16,-87 0-1,122 0-15,-105 0 16,123 0-16,-105 0 16,140 0-16,-140 0 15,17 0-15,141 0 16,-141 0-16,142 0 15,-125 0-15,125 0 16,-125 0-16,142 0 16,-141 0-16,0 18 15,176-18-15,-176 0 16,17 0-16,-17 0 16,17 0-16,159 0 15,-158 0-15,158 0 16,-159 0-16,1 0 0,158 0 15,-159 0-15,159 0 16,-158 0-16,175 0 16,-193 0-16,18-18 15,-19 18-15,177 0 16,-158-17-16,158 17 16,-159 0-16,1-18 15,-1 18-15,177-35 16,-177 35-16,1-18 15,-1 18-15,177-35 16,-177 35-16,159-18 16,-158 1-16,158 17 15,-176-18-15,17 18 16,-17 0-16,0 0 0,158-18 16,-141 18-16,142-17 15,-177 17-15,18-18 16,-18 18-16,0 0 0,124-17 15,-160 17-15,107 0 16,-124 0-16,36 0 16,-89 0-16,-17 0 15</inkml:trace>
  <inkml:trace contextRef="#ctx0" brushRef="#br0" timeOffset="128825.1238">14764 10883 0,'0'-17'16,"17"17"-16,-17-18 15,-17 18-15,-1 0 16,0 53-1,1-18-15,-1 71 16,1-53-16,-1 17 16,0 36-1,18-53-15,0 35 16,0-17-16,0-36 16,18 0-16,-18-17 15,18 0-15</inkml:trace>
  <inkml:trace contextRef="#ctx0" brushRef="#br0" timeOffset="129036.0549">14534 11395 0,'18'53'0,"-36"-106"16,36 123-16,0-34 0,17 16 15,0-34-15,18 17 16,-18-35-16,18 0 16,-35-17-16,0 17 0,17-36 15,-35 19 1,0-18-16</inkml:trace>
  <inkml:trace contextRef="#ctx0" brushRef="#br0" timeOffset="129353.2682">15187 11060 0,'0'0'15,"-18"-18"-15,1 18 0,-36 0 16,18 0-16,17 53 15,0-35-15,36 17 16,0 0 0,35 0-16,-18 1 15,35-1-15,-52-17 16,17 34-16,-35-34 16,0 17-16,-17-17 15,-1-18-15,0 18 16,1-18-16,-1 0 15,0 0-15,1 0 0,-1-18 16</inkml:trace>
  <inkml:trace contextRef="#ctx0" brushRef="#br0" timeOffset="129569.9171">15363 11201 0,'0'0'0,"0"35"16,0 0-1,0 1-15,0 16 16,18-34-16,17 17 16,-17-17-16,0-18 15,-1 0-15,1 0 16,-18-18-16,0 1 16,-18-1-16,18 0 15,-17 18-15</inkml:trace>
  <inkml:trace contextRef="#ctx0" brushRef="#br0" timeOffset="130108.7861">15346 10918 0,'0'0'0,"0"-35"0,-18 0 16,18 17-16,0 1 15,18 34-15,-1 19 16,-17-1-16,18 53 16,-18-35-16,0 53 15,0-53-15,18 35 16,-18-35 0,17 0-16,1-36 15,-18 1-15,18-18 16,-1-35-1,-17 17-15,18-52 16,-18 52-16,18-17 0,-18-1 16,17 19-16,-17-1 15,18 18-15,-18 18 16,18-1-16,-1 19 16,-17 17-1,18-36-15,-1 36 16,-17-18-16,18 18 15,0-35-15,-1 0 16</inkml:trace>
  <inkml:trace contextRef="#ctx0" brushRef="#br0" timeOffset="130426.2159">15752 11236 0,'0'18'15,"0"-1"-15,0 36 16,0-18-16,17-17 16,-17 0-16,35 17 15,-17-17-15,17-18 16,-17 0-16,0-18 16,-18 0-16,17 1 15,-17-1-15,0-17 0,18 17 16,-18 1-16,0-1 15,0 36 17,18 17-32,-18-18 15,17 36 1,1-35-16,-1 0 0,19 17 16,-19-35-16</inkml:trace>
  <inkml:trace contextRef="#ctx0" brushRef="#br0" timeOffset="131159.7526">16069 10883 0,'-18'0'16,"36"0"-16,-53 0 0,17 18 15,18 35-15,0-18 16,0 0-16,18 1 0,-1 52 16,1-53-1,0 0-15,17 18 0,-17-17 16,17 34-16,-17-52 16,-18 17-16,17-17 15,-34-18 1,-1-18-16,-17-17 15,17-1-15,-17 1 16,17 18-16,18-19 16,0 19-16,18 17 15,35-18-15,-36 18 16,54-18 0,-54 18-16,19 0 0,17-17 15,-18-1 1,-17 0-16,-1 1 15,-17-18-15,18-18 0,-18 0 16,0-18-16,-18 53 16,18-17-16,0 18 0,-35-19 15,35 19 1,-18 17-16,18 17 16,-17 19-16,17 52 15,17-35-15,19 35 16,-19-35-16,1 0 0,17 35 15,-17-18 1,-1-17 0,-17-35-16,0 0 0,-17-18 15,-1 0-15,0-36 16,1 19-16,-18-36 16,17 35-16,18-17 15,0 17 1,35 18-1,-17 0-15,-1 0 16,19 0-16,17 0 16,-36 0-16,36 0 15,-35 0-15,-1 0 0,19 0 16,-36-17-16</inkml:trace>
  <inkml:trace contextRef="#ctx0" brushRef="#br0" timeOffset="131371.7283">16651 10883 0,'0'106'16,"0"-212"-16,0 265 0,0-53 15,0-53-15,0-18 0,18 53 16,-18-53-16,0 1 15,17-19-15,-17 1 16,0 0-16,18-1 16</inkml:trace>
  <inkml:trace contextRef="#ctx0" brushRef="#br0" timeOffset="131654.9785">16757 11412 0,'0'0'0,"18"0"0,17-17 16,-17 17-16,17-18 15,-18 18-15,19-18 0,34-17 16,-52 35-16,0-35 16,-18 17-16,-18 1 15,-35-1 1,0 18 0,18 0-16,0 35 15,17 1-15,0 34 16,36-35-16,17 18 15,0-35-15,36 17 16,-36-17-16,53-1 16,-52-17-16,17 0 15,-36 0-15,1 18 16</inkml:trace>
  <inkml:trace contextRef="#ctx0" brushRef="#br0" timeOffset="133001.82">21008 12030 0,'0'-18'15,"0"0"-15,0 36 47,0 53-47,0-36 16,18 18-16,-18 17 0,0-17 16,17 18-16,-17-18 0,18 70 15,-1-70-15,1 53 16,-18-53-1,18 17-15,-18-34 16,0 17-16,-18-18 16</inkml:trace>
  <inkml:trace contextRef="#ctx0" brushRef="#br0" timeOffset="133468.1523">12876 12682 0,'18'0'16,"35"0"-16,-35-17 16,70 17-16,-35 0 15,0-18-15,0 18 0,-18 0 16,0 0-16,-17-18 0,-1 1 15</inkml:trace>
  <inkml:trace contextRef="#ctx0" brushRef="#br0" timeOffset="133635.5662">13053 12488 0,'35'89'16,"-70"-178"-16,70 230 15,-17-88-15,35 71 16,-36-71-16,19-18 0,-19 18 16,18 0-16</inkml:trace>
  <inkml:trace contextRef="#ctx0" brushRef="#br0" timeOffset="134170.2923">13458 12894 0,'-17'0'15,"-1"-18"1,1 1 0,17-19-16,0 19 15,17-1 1,1 1-16,52-1 15,-52 0-15,53 18 16,-54 0-16,19 0 16,-36 18 15,-18 0-15,0-1-16,1 1 0,-19 17 15,36-17-15,0-1 16,0 19-16,18-19 15,17-17 1,-17 18-16,0-18 0,-1-18 16,1 1-1,-1 17-15,-17-18 0,0-17 16,0 17 0,18 18-1,0 0 1,-1 18-1,1-1-15,0-17 16,-1 0 0,-17-17-1,0-19 1,0 19-16,0-1 16</inkml:trace>
  <inkml:trace contextRef="#ctx0" brushRef="#br0" timeOffset="134468.9414">13970 12876 0,'18'-17'16,"-1"-1"-16,1 0 16,0 18-16,-18-17 15,35 17-15,-18 17 16,1 1 0,0 0-16,-1 17 15,1-17-15,0-1 16,-1 1-16</inkml:trace>
  <inkml:trace contextRef="#ctx0" brushRef="#br0" timeOffset="135207.7783">21943 11977 0,'0'17'16,"0"19"-16,0 17 0,-18 17 0,18-17 15,0 35-15,18-17 16,-18 17-16,0-17 0,17 70 16,1-88-16,0 35 15,-1-53-15,-17 0 16,0-17-16</inkml:trace>
  <inkml:trace contextRef="#ctx0" brushRef="#br0" timeOffset="135771.1413">21290 12453 0,'0'0'0,"-17"0"0,-1 18 15,0-1-15,1 1 16,17 35-16,-18-35 16,18-1-16,0 1 15,18-1-15,-1 1 16,19-36-1,-19 1-15,1-18 16,-1-1-16,1 1 0,-18 0 16,0-36-16,0 18 15,0 18-15,0 0 0,-18-36 16,18 36 0,-17 0-16,17 17 15,-18 18-15,18 18 16,-17 17-16,17 18 15,0 17 1,0-17-16,17 18 16,1-18-16,-1-18 0,-17 0 15,18-17-15,0 0 16</inkml:trace>
  <inkml:trace contextRef="#ctx0" brushRef="#br0" timeOffset="136058.9967">21396 12524 0,'35'0'15,"-17"-18"-15,0 18 16,17-18-16,-18 1 16,1 17-16,0-18 0,-1 0 15,-17-17-15,-17 18 16,-19 17-1,19 0-15,-1 0 16,-17 17-16,17 1 16,18 17-16,0-17 15,0-1-15,36 1 16,-19-18-16,1 18 16,-1-18-16,1 0 15,0 0-15</inkml:trace>
  <inkml:trace contextRef="#ctx0" brushRef="#br0" timeOffset="136251.2955">21590 12577 0,'0'0'15,"18"35"-15,-18-18 0,17 1 16,19-18-16,-19 18 16,18-36-16,-17 0 15,-18-17 1,0 18-16,0-1 0,0-17 15,0 17-15,0 0 16,0 1-16,0-1 16</inkml:trace>
  <inkml:trace contextRef="#ctx0" brushRef="#br0" timeOffset="136471.348">22207 12435 0,'36'-17'16,"-1"-1"-16,18 1 15,-18 17-15,-17 0 16,-1-18-16,1 18 0,-18-18 15</inkml:trace>
  <inkml:trace contextRef="#ctx0" brushRef="#br0" timeOffset="136627.5614">22296 12241 0,'17'71'16,"-34"-142"-16,34 195 0,-17-89 0,0 71 15,18-53-15,-18 35 16,17-53-16,1 1 16</inkml:trace>
  <inkml:trace contextRef="#ctx0" brushRef="#br0" timeOffset="136910.6571">22472 12524 0,'18'-18'16,"17"18"-1,0-35-15,18 17 16,-35 0-16,-1 1 16,-34 17-1,-19 0 1,19 17-16,-18 19 15,17-19-15,18 1 16,-18 17-16,18-17 16,36 17-1,-19-17-15,18-1 16,-17-17-16,0 0 16</inkml:trace>
  <inkml:trace contextRef="#ctx0" brushRef="#br0" timeOffset="137161.8358">22772 12488 0,'0'0'0,"-18"0"0,18 18 16,18 0-1,-18-1-15,35 19 16,-17-19-16,-18 1 0,17-18 15,-17 17 1,0 1-16,-17-18 16,-36 0-1,35 0-15,1 0 16,-1 0-16,18-18 16</inkml:trace>
  <inkml:trace contextRef="#ctx0" brushRef="#br0" timeOffset="137317.5039">22913 12453 0,'0'0'15,"35"0"-15,-17-18 16,-1 18-16,1-17 16,0 17-16,-18-18 0,17 1 15</inkml:trace>
  <inkml:trace contextRef="#ctx0" brushRef="#br0" timeOffset="137490.2797">22948 12347 0,'0'36'0,"0"-72"0,0 89 16,0-18-16,0 1 16,18-19-16,-1 1 0,19 17 15,-19-17-15,36 0 16,-35-18-1,0 17-15,-1-17 16,1 0-16,-18 18 16</inkml:trace>
  <inkml:trace contextRef="#ctx0" brushRef="#br0" timeOffset="139085.5305">21537 13106 0,'0'-18'0</inkml:trace>
  <inkml:trace contextRef="#ctx0" brushRef="#br0" timeOffset="139462.8973">21590 12982 0,'0'18'47,"0"35"-32,0-18-15,0 36 16,18-36-16,-1 53 16,1-35-16,35 53 15,-18-71-15,0 18 0,71 35 16,-35-52-16,88 34 15,-71-52 1,88 35-16,-88-18 16,71-17-16,-35-1 15,-72-17-15,19 0 16,-53 0 0,-1-17-16,-17-1 15,-17 18 1,-1-18-16,-17 18 15</inkml:trace>
  <inkml:trace contextRef="#ctx0" brushRef="#br0" timeOffset="139753.3199">22789 13688 0,'0'0'0,"18"17"0,35 19 16,18-1-16,-36-17 15,53 17-15,-53-17 16,18 34 0,-53-34-16,0 17 15,-17 1-15,-1-19 16,-17 1-16,-36 17 0,36-17 15,-18-1-15,18-17 16,-1 0 0,19 0-16</inkml:trace>
  <inkml:trace contextRef="#ctx0" brushRef="#br0" timeOffset="140947.8935">22701 12947 0,'0'35'0,"0"-17"16,18 52-1,-18-34-15,35 34 16,-17-34-16,70 34 15,-35-52-15,70 17 16,-52-17-16,88-1 16,-89-17-16,18 0 15,-17 0-15,-18 0 0,0 0 16,0-17-16,0-1 16,-53 0-16,0 18 15,-36 0-15,19 0 16</inkml:trace>
  <inkml:trace contextRef="#ctx0" brushRef="#br0" timeOffset="141492.2884">23883 13088 0,'18'-18'0,"-1"18"15,19-17-15,-19 17 16,19 0-16,-1 0 0,0 17 16,0 19-16,1-19 15,-19 36 1,-17-17-16,-17 16 16,17-34-16,-36 35 15,19-35-15,17-1 16,0 1-1,35-18 1,-17 0-16,-1 0 16,1 0-16</inkml:trace>
  <inkml:trace contextRef="#ctx0" brushRef="#br0" timeOffset="142254.8958">24412 13335 0,'0'-18'16,"0"36"-1,0 0 1,0-1-1,-17 1-15,17 0 0,0-1 16,-18-17-16</inkml:trace>
  <inkml:trace contextRef="#ctx0" brushRef="#br0" timeOffset="142705.5357">24677 13070 0,'53'-17'16,"-36"17"-16,19-18 15,-19 1-15,1 17 16,-36 0 0,-35 0-1,36 17-15,-36 18 16,35-17-16,18 0 16,-17 17-16,17-17 15,0-1-15,17 19 16,1-36-16,17 17 15,-17 1-15,-1-1 16,1 1-16,-18 0 16,-18-18-1,-17 0 1,17 0-16,-17 0 16,18 0-1,-1 0 1</inkml:trace>
  <inkml:trace contextRef="#ctx0" brushRef="#br0" timeOffset="143011.0778">25012 13106 0,'0'0'0,"0"17"15,0 19 1,0-1-16,0-17 16,0-1-16,0 1 15,0-1-15,18 19 0,-1-19 16,1-17-16,17 0 16,-17 0-16,-18-17 15,17-1-15,1-17 16,-18 17-16,0-17 15,-18 17-15,18 1 0,-17 17 16,-1-18-16,18 36 31</inkml:trace>
  <inkml:trace contextRef="#ctx0" brushRef="#br0" timeOffset="143300.4517">25365 13141 0,'0'18'15,"17"-1"-15,1 19 16,17-19-16,-17 1 16,0-1-16,17-17 15,0 18-15,18-18 16,-35 0-16,17-35 15,-35 17-15,18-17 16,-18 17-16,0-17 0,-36 0 16,19 17-16,-36 0 15,35 1-15,-52 34 16,52-17 0,-53 36-16</inkml:trace>
  <inkml:trace contextRef="#ctx0" brushRef="#br0" timeOffset="143956.8676">23618 13758 0,'0'0'0,"18"0"16,35 0-1,-18 0-15,18 36 16,-17-19-16,-19 1 0,1 17 15,-1-17 1,-34 17-16,-1-17 16,1-1-16,-19 1 15,19 0-15,-1-1 16,18 1 0,35 0-1,1-18-15,16 0 16,-34 0-16,17 0 15</inkml:trace>
  <inkml:trace contextRef="#ctx0" brushRef="#br0" timeOffset="144178.9165">24148 13970 0,'0'18'31,"0"17"-31,-18-17 16,0 17 0,1-18-16</inkml:trace>
  <inkml:trace contextRef="#ctx0" brushRef="#br0" timeOffset="144550.9043">24448 13794 0,'0'0'0,"0"-18"0,52 0 16,-34 18-16,17-17 15,-52 34 17,-19 1-32,19 0 15,-18-1-15,17 1 16,18 0-16,-18 17 16,18-18-16,0 19 15,18-19-15,0 1 16,-1 0-16,-17-1 15,18 1-15,-18 0 16,-18-18 0,1 17-1,-1-17-15,0 0 16,1 0-16,-1 18 16</inkml:trace>
  <inkml:trace contextRef="#ctx0" brushRef="#br0" timeOffset="144863.0386">24818 13864 0,'-18'18'16,"1"17"-16,17-17 15,-18 17-15,18 0 16,18-17-16,-1 17 16,1-35-16,17 0 15,-17 0-15,-1-17 16,19-1-16,-19 0 16,-17-35-16,0 36 15,-17-19-15,-1 19 16,0-1-1,1 1-15,-1 17 16,1 17-16</inkml:trace>
  <inkml:trace contextRef="#ctx0" brushRef="#br0" timeOffset="145142.0781">25100 13899 0,'35'36'16,"-17"-1"-16,17 0 16,-17 1-16,17-1 15,-17-18 1,17 19-16,-17-36 16,-1 0-16,1 0 0,0-18 15,-1 0-15,-17 1 16,18-36-1,-18-18-15,-18 54 16,-17-54-16,17 54 16,-52-1-16,35 18 15,-18 0-15</inkml:trace>
  <inkml:trace contextRef="#ctx0" brushRef="#br0" timeOffset="148005.1624">13159 13705 0,'0'-17'0,"17"17"16,19 0 0,-1 0-16,18 0 0,-18 0 15,53 35-15,-70-17 16,-1-1-16,1 1 0,-18 0 16,-18 35-16,1-18 15,-54 0-15,54 0 16,-36 1-1,35-36-15,0 35 16,36-35-16,17 18 16,-17-1-16,17-17 0</inkml:trace>
  <inkml:trace contextRef="#ctx0" brushRef="#br0" timeOffset="148288.7282">13723 13864 0,'-18'0'0,"18"18"0,-17-1 16,17 36-1,0-35-15,17 17 0,1-17 16,17 17-16,-17-35 16,17 0-16,18 0 15,-35-17-15,17-19 16,-17 1-16,-18-18 15,0 35-15,-18-17 16,18 18-16,-35-1 0,-18 0 16,35 18-16,-17 0 15,17 0 1,18 18-16,18-18 16</inkml:trace>
  <inkml:trace contextRef="#ctx0" brushRef="#br0" timeOffset="148644.554">14129 13741 0,'17'0'32,"1"-18"-32,0 18 15,-18-18-15,17 18 16,-34 18-1,-19 0 1,19-1-16,-19 19 16,36-1-16,0-17 15,0 17-15,18-18 0,35 19 16,-35-19 0,17 1-16,0 0 15,-17-1-15,-18 1 16,0 0-16,-18-1 15,-17-17-15,-18 18 16,35-18-16,1 0 16,-36 0-16,35 17 15</inkml:trace>
  <inkml:trace contextRef="#ctx0" brushRef="#br0" timeOffset="148806.4785">14411 13988 0,'18'17'0,"-36"-34"0,36 52 15,-18 0 1,-18-17-16,0 17 16,1-17-16,-1-1 15</inkml:trace>
  <inkml:trace contextRef="#ctx0" brushRef="#br0" timeOffset="149229.2897">14817 13758 0,'0'-17'16,"0"34"0,-18 19-16,0-1 15,1 35 1,17-52-16,0 17 0,0 1 0,17-1 15,1-35-15,35 0 16,-18 0 0,-17-18-16,52-17 15,-52 0-15,0 17 0,-18-17 16,0 17-16,0-17 0,-18 0 16,-17 35-16,-18-18 15,35 18 1,-35 0-16,36 0 15,-1 18-15,18-1 16</inkml:trace>
  <inkml:trace contextRef="#ctx0" brushRef="#br0" timeOffset="149533.9848">15205 13758 0,'0'18'16,"0"0"-16,-18 35 16,18-36-16,0 18 0,18-17 15,17 17-15,-17-17 16,-1-18-16,1 0 0,0 0 16,17-18-1,-35 1-15,17-19 16,-17 19-16,-17-36 15,17 35-15,-35-17 16,-18 17-16,35 18 16,0 0-16,1 0 15,-1 0-15,18 36 16</inkml:trace>
  <inkml:trace contextRef="#ctx0" brushRef="#br0" timeOffset="149823.1103">15575 13794 0,'18'17'16,"-18"1"-16,17 35 16,-17-18-16,36 0 15,-36-17 1,53 17-16,-36-35 15,19 0-15,-19-17 16,1-1-16,-1 0 0,1-35 16,0 18-1,-36 0-15,18 0 16,-18 17-16,-17 0 0,-18 1 16,18 17-16,-18 0 15,-17 17 1,34 1-16</inkml:trace>
  <inkml:trace contextRef="#ctx0" brushRef="#br1" timeOffset="383439.0361">23671 14305 0,'18'0'47,"0"0"-31,-1 0-16,36 0 16,-35 0-16,52-17 15,-34 17-15,70 0 16,-36 17-16,1-17 15,17 0-15,-18 18 0,124-1 16,-88-17 0,106 18-16,-124-18 15,89 18-15,-125-18 16,54 35-16,-53-35 16,0 18-16,-35-18 15,-1 0-15</inkml:trace>
  <inkml:trace contextRef="#ctx0" brushRef="#br1" timeOffset="388127.7207">13406 2699 0,'17'-18'15,"36"-17"1,-18 0-16,71-54 16,-35 36-1,88-70-15,-71 52 16,70-52-16,-105 88 15,18-18-15,0 0 16,-36 18 0,-53 52-16</inkml:trace>
  <inkml:trace contextRef="#ctx0" brushRef="#br1" timeOffset="388472.0953">13476 2223 0,'-18'17'0,"18"18"15,-52 36-15,16-18 16,-17 35 0,36-35-16,-1-18 0,18 1 15,0-19-15,18 1 16,-1-1-16,19 1 0,17-18 16,35 0-16,-35-18 15,0 1-15,0 17 0,-1-35 16,54-1-1,-70 19-15,-1 17 0</inkml:trace>
  <inkml:trace contextRef="#ctx0" brushRef="#br1" timeOffset="391930.5436">31115 2681 0,'18'0'15,"-1"0"1,1-18-16,35-17 15,-18 0-15,18 0 0,0-1 16,88-34-16,-70 17 16,17 18-16,-18-1 0,36-34 15,-35 17 1,-54 53-16,-17-18 16,0 1-16,-17 17 15</inkml:trace>
  <inkml:trace contextRef="#ctx0" brushRef="#br1" timeOffset="392320.4596">31133 2399 0,'0'0'16,"0"18"15,-18 17-31,0 0 15,1-17-15,-1 35 16,18-18-16,0 0 16,0 0-16,18-17 15,-1-18-15,19 18 0,17-18 16,70 0-16,-70 0 16,88-18-1,-88 0-15,0 1 0,-35 17 16</inkml:trace>
  <inkml:trace contextRef="#ctx0" brushRef="#br1" timeOffset="399877.1607">26970 12294 0,'0'-17'0,"18"17"16,-18-18 0,17 18-1,18-18 1,-17 18-16,35 0 15,-35 0-15,17 18 16,-17-18-16,17 35 16,-35 1-16,17-19 15,-17 1-15,-17 35 0,-1-36 16,-17 36 0,17-35-16,18 17 0,-17-17 15,-19 35-15,36-36 16,0 1-16,18 0 15,17-1-15,-17 1 16,35-18 0,0 0-16</inkml:trace>
  <inkml:trace contextRef="#ctx0" brushRef="#br1" timeOffset="400177.3988">27517 12418 0,'-36'0'15,"19"17"-15,-1 19 16,18-1-16,-18 18 16,36-18-16,0 0 15,-1-17-15,36 17 16,-17-35-16,17 0 15,-18-17-15,18-19 16,-36 19 0,19-36-16,-36 18 15,0-1-15,-18 1 16,-35 17-16,18 1 16,-36 17-1</inkml:trace>
  <inkml:trace contextRef="#ctx0" brushRef="#br1" timeOffset="400501.0624">27834 12400 0,'0'0'15,"-17"35"-15,17 1 0,0-19 16,17 36 0,1-35-16,17 17 15,-17-17-15,35-18 16,-36 0-16,36 0 16,-35-18-16,-1-35 15,-17 36-15,0-19 16,0 19-16,-35-19 0,18 1 15,-19 18-15,19-1 16,-19 0-16,1 18 0,-18 0 16,36 18-16</inkml:trace>
  <inkml:trace contextRef="#ctx0" brushRef="#br1" timeOffset="401706.6227">28222 12312 0,'0'18'31,"0"-1"-31,0 1 0,18 0 16,0 34-16,-1-16 15,-17 34-15,18-52 16,-1 35-16,-17-36 16,0 1-16,18 0 15,0-18 1</inkml:trace>
  <inkml:trace contextRef="#ctx0" brushRef="#br1" timeOffset="402068.6217">28593 12347 0,'0'0'16,"-18"0"-1,-17 0 1,-1 18-16,-16 17 16,16-35-16,-17 35 15,36-17-15,-1 0 16,0-1-16,18 1 15,0 0-15,18 17 16,17-17 0,1-1-1,-1 1 1,18-18-16,0 17 16,-36-17-1</inkml:trace>
  <inkml:trace contextRef="#ctx0" brushRef="#br1" timeOffset="403275.0961">26988 13000 0,'-18'0'0,"0"0"15,36 0 17,35 0-17,-18 0-15,18 0 16,0 0-16,106 18 16,-71-18-16,106-18 15,-88 18-15,141-18 16,-124 1-16,89-1 15,-124 18-15,71-18 16,-106 18-16,0-17 16,-36 17-16,-34 0 15,-19 0 1</inkml:trace>
  <inkml:trace contextRef="#ctx0" brushRef="#br1" timeOffset="403747.4182">27093 13247 0,'18'-18'0,"35"18"15,0 18 1,0-1 0,-36-17-16,19 36 15,-36-19-15,0 1 16,-36 35 0,-17-18-16,36 0 15,-1 1 1,36-36-16,-1 35 15,19-35-15,-1 0 16,0 0-16,-17 0 0,35 0 16</inkml:trace>
  <inkml:trace contextRef="#ctx0" brushRef="#br1" timeOffset="404047.0151">27623 13229 0,'0'0'0,"17"18"16,1 35 0,-1-36-16,1 54 15,-18-36-15,18 18 16,-18-35-16,17 17 16</inkml:trace>
  <inkml:trace contextRef="#ctx0" brushRef="#br1" timeOffset="404404.0711">27922 13264 0,'0'0'15,"-17"0"-15,17 18 16,-18-18-16,0 18 16,18 17-16,0-17 0,0 35 15,0-36-15,18 18 16,0-35-16,17 18 16,0-18-16,-17 0 0,17-18 15,-17 18 1,17-35-16,-35 0 15,18 0-15,-36-1 16,18 19-16,-18-1 0,1 0 16,-36 1-16,35 17 15,-35 0 1,36 0-16</inkml:trace>
  <inkml:trace contextRef="#ctx0" brushRef="#br1" timeOffset="405743.7335">28240 13212 0,'0'0'0,"0"-18"16,0 36 15,18-1-15,-1-17-16,1 35 16,-18 1-16,17-1 15,-17 0-15,18 18 16,0-35-16,-18 17 15,17-17-15</inkml:trace>
  <inkml:trace contextRef="#ctx0" brushRef="#br1" timeOffset="406033.4267">28487 13247 0,'-18'0'15,"1"0"1,-19 17-16,1-17 16,0 18-1,17 0-15,0-18 0,1 17 16,17 1-16,17 0 15,1-18 1,0 17-16,17-17 0,36 18 16,-54 0-16,18-18 0,1 17 15,17-17 1,-36 0-16,-17 18 16</inkml:trace>
  <inkml:trace contextRef="#ctx0" brushRef="#br1" timeOffset="411549.9721">23548 14340 0,'18'-17'32,"-1"17"-17,1-18-15,-1 18 16,1 0-16,0 0 15,35 0 1,-36 0-16,54 0 16,-18 18-16,0-18 0,53 17 15,-18-17-15,70 18 16,-69-18-16,105 0 16,-106 0-16,53 18 15,-70-1-15,52 1 16,-88 0-1,54-18-15,-37 17 16,1-17-16,-35 0 16,0-17-16,-18 34 47,-36-17-47</inkml:trace>
  <inkml:trace contextRef="#ctx0" brushRef="#br1" timeOffset="411983.3212">23813 14358 0,'0'0'16,"17"-18"-16,18 18 15,1-17 1,17 17-16,0 0 0,70 0 16,-52 0-16,87 17 15,-69 1-15,105 0 16,-89-1-16,107 1 16,-106-18-16,88 18 15,-124-18 1,54 17-16,-89-17 15,36 0-15,-54 18 16</inkml:trace>
  <inkml:trace contextRef="#ctx0" brushRef="#br1" timeOffset="412784.5254">24924 14570 0,'0'17'16,"0"1"-1,0 0-15,17-1 0,36 19 16,-17-1-16,34 18 15,1-36-15,52 19 16,-35-36-16,89 17 16,-71-17-16,141 0 15,-124 0-15,159-35 16,-141 17-16,159-17 16,-141 0-16,123-18 15,-176 35 1,0 1-16,-36-1 0,-17 18 15,18-18-15,-53 18 16,-1 0-16,-34 0 31,-19 0-15,36-17-16,-17 17 16</inkml:trace>
  <inkml:trace contextRef="#ctx0" brushRef="#br1" timeOffset="413068.5367">27428 14358 0,'36'18'15,"-1"-1"-15,36 1 16,-18 0-16,52 17 15,-52-17-15,0-1 16,35 18 0,-70-17-16,0 17 15,-18-17-15,-53 17 16,17-17-16,-52 17 16,18 0-16,-18 1 15,35-1-15,17-17 16</inkml:trace>
  <inkml:trace contextRef="#ctx0" brushRef="#br1" timeOffset="415759.9095">28575 14129 0,'0'-18'0,"18"18"16,17 0-16,0-18 15,71 18-15,-18 18 16,-52 0-16,16 17 16,-34 0-1,0 36-15,-36-36 16,0 0-16,-17 18 16,-18 0-16,36-35 15,-1 0-15,0-18 0,18 17 16,0 1-1,18-1-15,17-17 16,1 0-16,34-17 16,-52 17-16,17-18 15</inkml:trace>
  <inkml:trace contextRef="#ctx0" brushRef="#br1" timeOffset="418313.1963">29192 14093 0,'-17'0'16,"17"-17"-1,17 17-15,1-18 16,0 18-16,-1-17 0,36 17 16,-18 0-16,1 0 15,-19 17-15,1-17 16,0 18-16,-1-1 0,-17 1 15,-17 0 1,-1 17-16,0-17 16,-17-1-16,35 1 15,0 17-15,18-17 16,-1 17 0,1-35-16,0 18 15,17 17-15,-17-17 16,-1-1-16,-17 1 15,-17 0-15,-1-18 16,-17 0-16,17 17 16,-17-17-1,17 0-15,0 0 0,1 0 16</inkml:trace>
  <inkml:trace contextRef="#ctx0" brushRef="#br1" timeOffset="418862.2747">29739 14182 0,'0'0'15,"18"-36"-15,-1 19 0,-17-19 16,-17 19-16,-18-1 16,17 18-16,0 0 15,-17 0-15,17 0 0,-17 0 16,35 18-16,-18-1 16,18 1-16,0 0 15,18-1-15,0 1 0,35 17 16,-36 1-1,19-1-15,-19 0 16,18 18-16,-35-35 16,0 35-16,0-36 15,-17 1-15,-1-18 16,1 18-16,-1-18 16,-17-18-1,17 18-15,0-18 0,1 18 16,-1-35-16,0 35 15,36-35-15,0 17 16,-1 0-16,36-17 16,-17 18-16,16-19 15,-34 19-15,0-19 16,-1 19-16,1-1 0,-18 0 16,18 18-16,-18-17 0,0-19 15,-18 19-15,0-1 16,1 18-1,-19-17-15,19 17 16,17 17-16</inkml:trace>
  <inkml:trace contextRef="#ctx0" brushRef="#br1" timeOffset="419064.6154">30057 14023 0,'17'18'16,"-17"17"-16,18 35 15,0-34-15,-18 17 16,17 0-16,19 35 16,-19-35-16,1 17 15,-18-35-15</inkml:trace>
  <inkml:trace contextRef="#ctx0" brushRef="#br1" timeOffset="420804.7734">30762 14340 0,'18'0'15,"17"-17"-15,-17 17 0,52-35 16,-34 35-16,52-36 16,-71 36-1</inkml:trace>
  <inkml:trace contextRef="#ctx0" brushRef="#br1" timeOffset="421215.0999">31291 14146 0,'0'36'16,"0"-72"-16,18 89 0,0 0 15,-18-17-15,17-1 16,-17-18-16,18 1 16,0-18-1,-18-18 1,17 1-16,-17-18 16,18-1-1,-18 19-15,18-1 16,-1 36-16,1-1 15,-1 19 1,1-19-16,17 1 16,-17-18-1,0 0 1,-1-18-16,1-17 16,-18 17-16,18-35 15,-18 36-15,0-19 16,-18 19-16,18-1 15</inkml:trace>
  <inkml:trace contextRef="#ctx0" brushRef="#br1" timeOffset="421539.3747">31732 14340 0,'53'0'16,"-35"-17"-16,0 17 16,17-18-16,0 1 15,-35-1-15,18 0 16,-36 1-16,-17-1 16,17 18-1,-17 0-15,17 0 0,-17 0 16,17 18-16,18-1 15,0 1-15,18 0 16,17 17-16,-17-18 16,17 1-16,-17-18 15,52 18-15,-34-18 0,17-18 16,-36 18 0</inkml:trace>
  <inkml:trace contextRef="#ctx0" brushRef="#br1" timeOffset="421890.5742">32138 13723 0,'0'53'0,"0"53"15,0 17 1,18-17-16,-18-53 15,0-35-15,17 17 0,-17-17 16,18-18-16,0 0 16,17-18-16,35-35 15,-34 35-15,17 1 16,-18 17-16,35 0 16,-34 17-16,-1 36 15,-35-35-15,0 53 16,-35-54-16,-18 18 15,0-17-15,-35 0 16,52-18-16,-16 0 16,16 0-16,1-18 15,17 18-15</inkml:trace>
  <inkml:trace contextRef="#ctx0" brushRef="#br1" timeOffset="423079.9693">32244 14199 0,'0'-17'16,"-18"17"0,18 17 15,0 19-31,0-19 16,0 19-16,0-19 15,0 18-15,-17-17 16,17 0-16</inkml:trace>
  <inkml:trace contextRef="#ctx0" brushRef="#br1" timeOffset="426920.9454">15558 11871 0,'194'-18'16,"-106"1"-16,123-1 15,-105 18-15,106-18 16,-124 1-16,-17 17 0,34 0 16</inkml:trace>
  <inkml:trace contextRef="#ctx0" brushRef="#br1" timeOffset="427944.6687">15275 11889 0,'18'0'32,"17"0"-17,-17-18-15,17 18 16,0 0-16,18-18 15,0 18-15,0 0 0,71 0 16,-54 18-16,107-18 16,-89 18-16,88-18 15,-70 0-15,88 0 16,-106-18-16,53 0 16,-70 1-16,-36 17 15,0-18-15,-17 18 0</inkml:trace>
  <inkml:trace contextRef="#ctx0" brushRef="#br1" timeOffset="430068.9094">29210 14923 0,'18'-18'0,"-18"36"62,17 52-46,-17-35-1,18 1-15,-18-1 0,18 53 16,-18-53-16,17 18 16,1-17-16,-1-19 15,1 1-15</inkml:trace>
  <inkml:trace contextRef="#ctx0" brushRef="#br1" timeOffset="431164.683">29704 14923 0,'18'17'16,"-18"18"-1,17-17-15,-17 17 16,18 18-16,-18-17 0,17-1 16,-17 35-16,18-34 15,0-1-15,-1 0 16,19-35 0</inkml:trace>
  <inkml:trace contextRef="#ctx0" brushRef="#br1" timeOffset="431549.1098">30074 14923 0,'-17'-18'16,"34"36"-16,-52-36 0,0 36 15,17-1-15,0 36 16,1-18-16,17 36 15,17-36-15,19 0 16,-19-35-16,1 18 16,17-18-16,-17-18 0,0 1 15,-1-1-15,1 1 16,-18-54-16,0 36 16,0-36-16,0 36 15,-18 0-15,18 70 31,0 53-15,0-53-16,36 71 16,-36-53-16,17 35 15,1-52-15,17 16 16,-35-16-16,18-19 16</inkml:trace>
  <inkml:trace contextRef="#ctx0" brushRef="#br1" timeOffset="431742.0723">30445 15152 0,'0'0'15,"53"0"-15,0 0 0,17 0 16,-17 0-1,-18 0-15,1-18 16,-1 18-16,-35-17 16</inkml:trace>
  <inkml:trace contextRef="#ctx0" brushRef="#br1" timeOffset="433000.9775">31097 15117 0,'18'17'0,"-18"18"15,18 1-15,-18 34 16,17-52-16,-17 17 15,0-17-15,0-1 16,0 1-16,0-36 16,18-17-1,-18 0-15,0 0 16,0-1-16,0 19 0,18-36 16,-18 35-16,17 18 15,1 0-15,-1 0 16,1 18-16,-18 17 15,18 0-15,-18-17 16,17-18-16,-17 18 16,18-18-16,0 0 15,-1-36 1,1 19-16,0-19 16,-1 36-16,1-17 15,-18 34 1,18 1-1,-18 0-15,17 17 16,-17-17 0,18-1-16</inkml:trace>
  <inkml:trace contextRef="#ctx0" brushRef="#br1" timeOffset="433244.8079">31556 15240 0,'18'18'31,"-1"-18"-15,1 17-1,0-17-15,-1-17 16,-17-1 0,0 0-1,-17 1 1,-1-1-16,-17 0 15,17 1 1</inkml:trace>
  <inkml:trace contextRef="#ctx0" brushRef="#br1" timeOffset="433594.5792">31715 14781 0,'0'-17'16,"0"34"-16,17-34 0,1 52 15,-18 0-15,18 36 16,-18-18-16,0 0 16,-18 17-16,18-17 15,0-35-15,-18 17 16,18-17-16,0-1 0,36-34 31,-19-1-31,19 0 0,34-17 16,-35 35-16,18 0 15,-35 18 1,-18-1-16,18 19 16,-18-19-16,-18 19 15,0-19-15,1-17 16,-1 0-16,0 0 0,1 0 0,-1-17 15</inkml:trace>
  <inkml:trace contextRef="#ctx0" brushRef="#br1" timeOffset="433752.495">32085 15099 0,'0'35'16,"0"-70"-16,0 88 0,0-36 15,18 1-15,-18 0 0,35-1 16,-35 1-16,18-18 16</inkml:trace>
  <inkml:trace contextRef="#ctx0" brushRef="#br1" timeOffset="433846.6715">32120 14940 0,'-17'-17'16</inkml:trace>
  <inkml:trace contextRef="#ctx0" brushRef="#br1" timeOffset="434056.5727">32279 14711 0,'18'0'16,"-36"0"-16,53 17 0,-35 54 15,18-36-15,-18 18 0,0 0 16,0-18-16,18 18 0,-36 36 16,18-54-16,0-18 15</inkml:trace>
  <inkml:trace contextRef="#ctx0" brushRef="#br1" timeOffset="434345.6066">32473 15152 0,'0'17'16,"18"-17"-1,17 0-15,-17 0 16,-1-17-16,1-1 15,-18 1 1,0-1-16,-18 0 16,1 1-16,-1 17 15,0 0-15,1 17 16,17 1-16,0 0 16,17-1-16,1 18 15,17-17-15,18 17 16,-17-35-16,17 0 15</inkml:trace>
  <inkml:trace contextRef="#ctx0" brushRef="#br1" timeOffset="435329.2607">32085 15663 0,'-17'-17'15,"34"34"-15,-52-34 0,0 52 16,35-17-16,-18 35 15,18-36 1,0 36-16,0-35 16,18-1-16,-1 1 15,1-18-15,0 0 0,17-18 16,-18 1-16,1-19 16,-18 19-1,0-18-15,0-1 16,-18 19-16,1 17 15,17 17 1,0 1-16,0 17 16,17-17-1,1-1-15,-18 1 16,35-18-16,-17 0 16,0-35-1,-1 35-15,1-35 16,-18 17-16,18 18 15,-1-18-15,-17 36 16,35 35-16,-17-18 16,0 18-16,-1 0 0,-17-18 15,18 53-15,0-52 16,-1-1 0,-17-17-16,0-36 15,0 0-15,0-17 16,-17 17-16,-1-70 15,18 53-15,0-53 16,0 35-16,18-18 16,-1 54-16,1-19 15,0 54 1,-18 17-16,0-17 16,0 0-16,-18-1 0,0 18 15,1-17-15,-1-18 16</inkml:trace>
  <inkml:trace contextRef="#ctx0" brushRef="#br1" timeOffset="435664.9145">32650 15875 0,'0'0'16,"17"88"-16,-17-35 0,36 18 15,-36-54-15,17 19 16,1-36-16,-1-18 16,-17-17-1,0-18-15,0 17 16,0-16-16,-17-1 0,-1 0 0,18-53 16,0 53-16,0 0 15,0 35-15,35 18 16,-17 18-1,17 0-15,-17 52 16,0-34-16,-18-19 0,-36 54 16,19-54-16,-19 1 15,19-18-15,-36 0 16,35 0 0</inkml:trace>
  <inkml:trace contextRef="#ctx0" brushRef="#br1" timeOffset="437205.1785">29563 9843 0,'0'17'0,"0"18"0,0 1 16,17 122-16,1-69 15,0 140-15,-1-88 16,1 124 0,-18-107-16,18 107 15,-18-124-15,17 88 16,-17-123-16,0 35 16,0-105-16,18 17 15,0-53-15,-18-53 16</inkml:trace>
  <inkml:trace contextRef="#ctx0" brushRef="#br1" timeOffset="437992.7661">29404 9737 0,'0'0'16,"18"0"-1,70 0 1,-18 0-16,107-36 15,-71 19-15,158-19 16,-123 19-16,18 17 16,17-18-16,-17 18 0,159-17 15,-160 17-15,160-18 16,-177 18-16,88-18 16,-140 18-1,-36 0-15,-1 0 0,19 0 16,-36 0-16,36 0 15,-54 0-15,36 0 16,-53 18-16,18-18 16,0 18-16,-18-1 15,0 1-15,0 17 0,0 36 16,17-18-16,1 35 16,0-35-16,17 88 15,-18-71-15,19 19 16,-1 87-1,0 18-15,-17-106 16,0 18-16,35 194 16,-18-106-1,0 0 1,-17-88-16,-1-36 0,36 89 16,-35-88-16,0 34 15,-18-69-15,0 17 16,-36-36-16,19-17 15,-36 18-15,-71-18 16,18 0-16,1 0 16,-160 18-16,89-1 15,-1 1-15,-17-18 0,0 17 16,0 1-16,0 0 0,-194-1 16,212 1-16,-18 0 15,-159 17 1,212-35-16,-71 18 15,159-18-15,0 0 0,18 35 16</inkml:trace>
  <inkml:trace contextRef="#ctx0" brushRef="#br1" timeOffset="438849.4124">30939 10354 0,'0'0'0,"0"-18"0,-18-17 16,0 17-16,1 18 0,-36 0 15,18 0-15,-18 18 16,17 17-16,-52 18 16,35 0-1,-53 53-15,71-53 16,-53 88-16,35-70 15,18 87-15,17-52 16,53 71 0,18-89-16,71 88 15,-36-105-15,0-1 16,18-17-16,0 0 0,141 18 16,-124-54-16,107 1 15,-107-53-15,0-1 16,-17 1-16,0-18 0,88-88 15,-106 71-15,1-89 16,-54 88-16,-35-123 16,0 71-16,-88-89 15,17 124 1,-88-71-16,71 89 16,-18 17-16,0 0 0,-17 35 15,-71-17-15,123 35 16,-70 17-16,88 1 15,-35 53 1</inkml:trace>
  <inkml:trace contextRef="#ctx0" brushRef="#br1" timeOffset="439461.6108">31044 10795 0,'-35'-18'15,"70"36"-15,-87-36 0,-1 1 16,35 17-16,-17 17 15,-1 1-15,19 0 0,-1 17 16,1 18-16,-1-18 0,18 18 16,0 71-1,18-72-15,-1 1 0,18 0 0,1 0 16,-1 0-16,53 35 16,-35-52-16,71 16 15,-72-52-15,19 0 16,-18-17-16,18-18 0,-19-1 15,72-52 1,-71 53-16,35-89 16,-70 71-16,-1-17 15,-17-1-15,-17 1 0,-1 17 0,-88-71 16,53 89-16,-70-18 16,70 18-1,-53 17-15,53 18 16,0 18-16,-35 35 15</inkml:trace>
  <inkml:trace contextRef="#ctx0" brushRef="#br1" timeOffset="440068.5415">31009 10989 0,'-17'35'16,"34"-70"-16,-52 88 0,17-18 15,18-17-15,0 52 16,18-34-16,35 17 16,-36-18-16,54 0 15,-36-35-15,36 0 16,-36 0-16,0-17 15,-17-19-15,17 1 0,-17-36 16,0 36-16,-36-53 16,18 53-16,-35-36 15,-1 53 1,1-17-16,0 35 0,-18-17 16,18 34-16,-1 18 15,19-17-15</inkml:trace>
  <inkml:trace contextRef="#ctx0" brushRef="#br1" timeOffset="440874.8938">31150 11165 0,'0'0'0,"-17"0"46,17 18-30,0 0-16,0-1 16,0-34 15,17-1-31,-17 0 16,0 1-1,0-1-15,0 1 16,0 34 15,-17 1-15,17-1-1,17 1 1,1-18 0,-18-18-1,18 18-15,-18-17 16,0-1-1,-18 1 1,0 17 15,1 0 47,-1 0-46,18 17-32,0 1 15,0 17-15,0-17 16,18-1-16,-1-17 16,1 0-1,-18-17-15,0-1 16,0 0-16,-18-17 15,1 18 1,17 34 0,-18-17-16</inkml:trace>
  <inkml:trace contextRef="#ctx0" brushRef="#br1" timeOffset="441665.3715">30004 12418 0,'17'-35'16,"1"17"-16,0 0 15,-1 1-15,-17-1 16,18 18-16,-18 18 16,-18-1-16,1 36 15,17 0-15,-18-18 16,-17 71-16,17-18 15,18-52-15,0 17 16,0-36-16,18 1 16,17-18-1,18 0-15,-18-18 16,1 18-16,-1-17 0,18-19 16,-18 36-16,0-17 15,-17 17 1,-18-18-1,-18 0 1,1 1-16,-19-36 16,19 18-16,-19-18 15,36 35-15,-17-17 16,34 35 0</inkml:trace>
  <inkml:trace contextRef="#ctx0" brushRef="#br1" timeOffset="442359.8159">31962 12294 0,'0'0'15,"0"-17"-15,17 17 16,-17 17-1,18 1-15,-18 0 16,-18 17 0,18 0-16,0 0 15,0-17-15,-17 17 0,17 1 16,17 17-16,-17-36 16,18 1-16,0-1 0,-1 1 15,36-18-15,-35 0 16,-1 0-16,1 0 0,17 0 15,1 0-15,17 18 16,-18-18-16,0 17 16,-17-17-16,-1 18 0,19-18 15,-19 0-15,-17-18 16,-17-35 0,-1 18-16,-17-18 15,17 18 1,0-18-16,-34-17 15,34 34-15,-17 1 16,35 17-16,-18 1 0</inkml:trace>
  <inkml:trace contextRef="#ctx0" brushRef="#br1" timeOffset="446014.1012">29633 13741 0,'0'0'15,"0"-18"-15,0 0 32,-17 18-17,-1 0-15,-17 0 16,17 18-16,-17-18 0,-18 18 16,-35-1-1,17-17-15,18 18 0,-17 0 16,-1-1-16,-17-17 0,17 18 15,1 0-15,-1-1 0,1-17 16,-1 18-16,1-1 0,-1 1 16,-35 17-16,71-17 15,-36 35 1,54-35-16,-18 52 16,17-52-16,18 52 15,18-52-15,-1 17 16,-17-17-16,18 0 15,-18-1-15,0 1 0,17 17 16,-17-17-16,0 17 16,18-17-16,0 17 15,-1-17-15,1 17 16,0-18-16,17-17 0,35 36 16,-34-19-16,34 1 15,-34-18 1,34 18-16,-17-18 15,35 0-15,-52 17 16,52-17-16,-53 18 16,36 0-16,-19-18 15,37 17 1,-54-17-16,71 18 16,-53-18-16,0 0 15,0 0-15,-1 0 0,1 17 16,0-17-16,0 0 0,53 18 15,-53-18-15,0 18 16,0-18-16,17 0 0,36 0 16,-53 0-16,53 0 15,-53 0-15,53-18 16,-53 0-16,35 18 16,-35-17-1,17 17-15,-34 0 16,52 0-16,-53 0 15,36 0-15,-19 0 16,-16 0-16,17 0 0,35 0 16,-35 0-16,53-18 15,-53 18 1,52 0-16,-34-17 16,-18 17-16,17 0 15,1-18-15,-18 0 0,88 18 16,-88-17-16,88-1 15,-88 18-15,70-18 16,-52 18-16,17-17 16,-35 17-16,18 0 15,-54 0-15,36-18 16,-35 18-16,35-35 16,-36 17-1,19-17-15,-19 17 16,36-35-16,-35 36 15,35-19-15,-36 19 16,-17-1-16,0 1 16,0-19-1,0 19-15,-17-1 16,17 0-16,-18 1 0,0-1 0,1-17 16,-36-1-16,18 19 15,-36-36-15,36 35 16,-71-17-1,53 17-15,0 1 0,-17-1 16,-54 0-16,1 1 16,70-1-16,-88 1 15,88-1-15,-88 0 16,70 18-16,-105-17 16,70 17-1,-88 0-15,-18 0 16,-35 0-1,-176 0 1,282 0-16,-159 17 16,159 1-16,0-18 0,17 18 15</inkml:trace>
  <inkml:trace contextRef="#ctx0" brushRef="#br1" timeOffset="455891.3156">600 12312 0,'0'18'16,"53"17"0,-36 0-16,36 0 15,0 1-15,0 17 0,0 0 0,18-1 16,52 54 0,-52-53-16,-1-18 0,71 36 15,-88-36-15,53 1 16,-53-19-16,0 1 15,-18 0-15,0-1 16,1 1-16,-19-1 16,1-17-16,-36 36 15,-17-19-15</inkml:trace>
  <inkml:trace contextRef="#ctx0" brushRef="#br1" timeOffset="456202.0485">847 13723 0,'0'0'16,"0"-18"-16,17-52 15,1 17 1,0-18-16,-1 1 0,54-124 16,-36 88-16,53-141 15,-35 124-15,53-142 16,-53 159-16,0 0 16,0-52-1,-53 87-15,0 53 16,-18 18-16</inkml:trace>
  <inkml:trace contextRef="#ctx0" brushRef="#br0" timeOffset="473958.5503">2064 15928 0,'-71'-18'16,"36"18"-16,0 18 16,-1 0-16,1 17 0,-35 71 15,70-53-15,-18 88 16,18-71-16,53 89 16,-36-106-16,36 0 15,53 17 1,-53-52-16,88-36 15,-70-17-15,35-53 16,-53 35-16,17-70 16,-52 52-16,-18 18 0,-53-53 15,0 53-15,0 18 16,-88-36 0,17 71-1,71 0-15,1 18 0,16 17 16,36 1-16,0-1 0</inkml:trace>
  <inkml:trace contextRef="#ctx0" brushRef="#br0" timeOffset="474329.9002">2822 16475 0,'18'176'15,"-36"-352"-15,54 458 0,-36-176 16,17 70-16,-17-123 16,18 18-1,-18-54-15,-18-34 16,-17-54 0,17 1-16,1-1 0,-19-88 15,36 71-15,0-88 16,0 105-16,18-17 15,0 35-15,17 18 16,0 17-16,0 0 0,36 18 16,-36 18-16,-17 35 15,-18-18-15,0 18 16,-35 18-16,-1-36 16,-34 0-16,52-17 15,1-18-15,-19-18 16,36 1-16</inkml:trace>
  <inkml:trace contextRef="#ctx0" brushRef="#br0" timeOffset="474492.1897">3104 16210 0,'53'18'15,"-106"-36"-15,142 53 0,-54-35 0,0 0 16,-17 0-16,52 18 15,-52-18-15,17 0 16,-35-18-16</inkml:trace>
  <inkml:trace contextRef="#ctx0" brushRef="#br0" timeOffset="474676.9449">3246 15910 0,'0'0'0,"0"36"15,0 16-15,0 1 0,0 0 16,0 18-16,0 17 16,17-17-16,-17-1 0,18 71 15,-1-105-15,19 16 16,-1-34-16,0-18 16,1-18-16</inkml:trace>
  <inkml:trace contextRef="#ctx0" brushRef="#br0" timeOffset="474815.2535">3528 16404 0,'0'0'16,"0"71"-16,0-36 0,35 36 16,-17-54-16,-1 1 15,1-18-15</inkml:trace>
  <inkml:trace contextRef="#ctx0" brushRef="#br0" timeOffset="474932.6598">3493 16087 0,'-18'0'16,"36"0"-16</inkml:trace>
  <inkml:trace contextRef="#ctx0" brushRef="#br0" timeOffset="475181.942">3757 16281 0,'18'35'16,"-36"-70"-16,36 105 0,-1-52 0,-17 0 15,18-1-15,17 18 16,-17-35-16,17 0 15,-17 0-15,-1-17 16,1 17-16,-18-35 16,0-1-16,-35 1 15,17 17-15,-35-17 16,18 17-16,0-17 16,17 35-16,0 0 15</inkml:trace>
  <inkml:trace contextRef="#ctx0" brushRef="#br0" timeOffset="475420.1452">3969 16457 0,'0'0'15,"53"18"-15,-18-18 0,-17 0 16,-1 0 0,-17-18-16,0 0 0,0-17 15,0 18-15,0-19 16,0 19-16,18 17 31,17 35-15,-35-17-16,18-1 0,-1 1 15,1-1-15,0 19 16,-18-19-16,0 1 0</inkml:trace>
  <inkml:trace contextRef="#ctx0" brushRef="#br0" timeOffset="475965.8274">5168 15875 0,'-17'0'0,"34"0"0,-17 0 16,35 0 0,1 18-16,-1-1 15,36 36 1,-54-18-16,36 18 0,-53-17 15,0 17-15,0 0 16,-35-1-16,17-16 16,18-19-16,-17 19 15,17-1-15,0-17 16,35-18 0,-17 0-16,17 0 15,0-18-15,-17 18 0,35-35 16,-36 35-16,1-18 15</inkml:trace>
  <inkml:trace contextRef="#ctx0" brushRef="#br0" timeOffset="476115.912">5927 15787 0,'0'17'16,"-18"1"0</inkml:trace>
  <inkml:trace contextRef="#ctx0" brushRef="#br0" timeOffset="476233.2197">6068 16210 0</inkml:trace>
  <inkml:trace contextRef="#ctx0" brushRef="#br0" timeOffset="482043.2029">8026 15575 0,'0'18'62,"17"35"-46,1-18-16,17 88 0,-35-70 15,36 88 1,-36-88-16,17 0 16,-17-17-16,35 17 15,-35-18-15,18-35 16,-18 17-16,0-34 0,0-1 16</inkml:trace>
  <inkml:trace contextRef="#ctx0" brushRef="#br0" timeOffset="485175.5962">8008 15681 0,'0'0'15,"18"0"17,-1 0-17,1 0 1,0 0 0,-1 0-16,1 0 15,-18-18 1,18 18-1,-1 18 1,1-18 0,-1 0-16,1 0 15,0 0-15,-1-18 16,36 18 0,0 0-16,-18-17 15,1 17-15,-1 0 16,0 0-16,18 0 15,-17 0 1,34 17-16,-35-34 16,54 17-16,-1 0 15,-18-18-15,36 18 16,-35 0-16,70-18 16,-71 18-1,89-17-15,-88 17 16,17-18-16,88 18 15,-88-17-15,106-1 16,-88 18-16,71-18 16,-71 1-16,70 17 15,-88-18-15,106 18 16,-106 0-16,89 0 16,-89 0-16,88 0 15,-88 0-15,1 0 16,-1 0-16,0 0 0,71 0 15,-71 0 1,88 0-16,-105 18 16,88-18-16,-71 0 15,53 17-15,-53-17 16,53 0-16,-70 0 16,70 18-16,-53-18 15,53 0 1,-70 0-16,-1 0 0,19 0 15,34 0-15,-52 0 16,70 0-16,-71 0 16,71 18-16,-70-18 15,70-18 1,-70 18-16,-1 0 0,1 0 16,-1 0-16,18 0 0,54 0 15,-72 0-15,71 0 16,-70 0-16,-1 0 15,1 0-15,-1 0 0,72 0 16,-72 0 0,71 0-16,-70-18 15,70 18-15,-88 0 16,88 0-16,-88 0 16,70 0-16,-52 0 15,70 0 1,-88 0-16,88 0 15,-88 0-15,88-17 16,-70 17-16,52 0 16,-52 0-16,-1 0 15,1 0-15,-18 0 0,88 0 16,-88-18-16,88 18 16,-88 0-16,17 0 15,1 0-15,-18 0 0,17 0 16,-17 0-16,18 0 0,52 0 15,-70 0 1,71 0-16,-71 0 16,70 0-16,-70 0 15,35-18-15,-35 18 16,35 0 0,-35 0-16,35 0 0,-52 0 15,52 0 1,-35 0-16,35 18 15,-35-18-15,-18 0 16,18 0-16,-18 0 0,54 0 16,-54 0-16,53 0 15,-35 0-15,-18 0 16,36 0 0,-36 0-16,53 0 0,-52 0 15,16-18-15,-16 18 0,52 0 16,-35 0-16,-18 0 15,0 0-15,1-17 16,34 17-16,-35 0 16,1 0-16,-1 0 15,-17 0-15,17 0 0,-17 17 16,-1-17 0,1 0-1,-18-17 1,18 17-16,-1 0 15,1 0 1,-1 0-16,1-18 16,0 18-16,-1 0 15,1 0-15,0 0 16,-1 0-16,1 0 16,0 0-16,17 0 15,-18 0 1,1 0-1,0 0-15,-1 18 16,-17-1 0,18-17-1,0 0 17,-18-17-17,17 17 1,1 0 15,-18-18-15,18 18-1,-18 18 48,0 17-48,0-17-15,0-1 0,0 54 16,17-36-16,-17 36 16,0-36-16,0 35 15,0-34-15,0-1 16,18-17-16,-18 17 0,0 0 16,0 18-1,0-18-15,0 18 16,0-35-16,17 35 15,-17-35-15,0-1 16,0 1 0,0-1-16,-17-17 31,-1-17-15,1 17-1,-1 0-15,0 0 0,1 0 0,-19 0 16,19 0-16,-1-18 15,-52 18-15,34 0 0,-70 18 16,54-18 0,-1 0-16,-18 0 0,18 17 15,-17-17-15,-1 18 0,-17-18 16,-89 18 0,89-1-16,0-17 15,0 18-15,0-18 0,-106 18 16,88-18-16,-88 17 15,88-17-15,-106 18 16,106-18-16,-105 18 16,105-18-16,-106 17 15,106-17-15,-123 18 16,123-18-16,0 0 16,1 17-16,-19-17 15,-105 18-15,123-18 0,0 0 16,-123 18-1,123-18-15,-106 17 16,89-17-16,-106 18 16,123 0-16,-124-1 15,1-17 1,106 18-16,-107-18 16,125 0-16,-125 0 15,107 0-15,-1 0 16,18 18-16,-17-18 0,-106 0 15,105 0-15,-123 0 16,124 0-16,-107-18 16,107 18-16,-124 0 15,124-18-15,-107 18 16,107 0-16,-124 0 16,141 0-16,-123 0 15,105 0-15,18 0 16,-17 0-16,-89 0 15,106 0-15,-88 18 16,89-18-16,-107 0 16,106 0-16,18 0 15,-18 0-15,-88 0 16,106 0-16,-89 0 16,89 0-16,0-18 15,-88 18-15,87-17 16,-87 17-16,88 0 15,17 0-15,-87 0 16,87 0-16,-88 0 16,89 0-16,-1 0 15,-52 0-15,52 0 16,-35 0 0,53-18-16,0 18 0,18 0 15,0 0-15,0 0 0,-1 0 16,1 0-16,0 0 0,17 0 15,1 0-15,-1 0 0,0 0 16,1 0 0,17 18-1,17-18 1,1 0 0,0 0-16</inkml:trace>
  <inkml:trace contextRef="#ctx0" brushRef="#br0" timeOffset="485436.0049">8096 16104 0,'18'0'16,"-18"18"15,0 17-31,-18 53 16,18-35-16,0 0 16,0 88-16,0-52 15</inkml:trace>
  <inkml:trace contextRef="#ctx0" brushRef="#br0" timeOffset="489373.4958">13547 17039 0,'0'-17'15,"0"-1"-15,35 0 16,-17 1-16,17 17 15,0-18-15,0 18 0,36 0 16,-36 0-16,1 35 16,-19-17-16,-17 17 15,0 0-15,0 1 16,-35 34-16,17-34 16,-17 16-16,35-34 15,-18 0-15,18-1 16,36 1-1,-1-18-15,35 0 16,-34 0-16,34 0 16,-34 0-16</inkml:trace>
  <inkml:trace contextRef="#ctx0" brushRef="#br0" timeOffset="489640.6752">14182 17180 0,'0'36'0,"0"-72"0,0 89 16,17-35-16,19-1 16,-19-17-16,19 0 15,16 0-15,-34 0 16,35-17-16,-53-1 16,18 1-1,-18-1-15,-18 0 0,-17-35 16,-1 36-16,1-1 15,-18 0 1,36 1-16,-19 17 16,19 0-16,34 0 15</inkml:trace>
  <inkml:trace contextRef="#ctx0" brushRef="#br0" timeOffset="490025.0852">14640 17057 0,'18'0'16,"0"-35"0,-1 35-16,1-18 15,-1 18-15,-17-18 16,-17 18-16,-36 18 15,18 0-15,17-1 16,-17 18-16,17-17 16,18 17-16,0-17 15,0 0-15,35-1 16,-17 1-16,0 0 0,35 17 16,-18-35-16,-18 17 15,-17 1 1,-52-18-1,34 18-15,0-18 0,-35 17 16,36-17-16,-19 18 16,36 0-1,18-18 1</inkml:trace>
  <inkml:trace contextRef="#ctx0" brushRef="#br0" timeOffset="490218.272">14923 17233 0,'-18'0'0,"18"18"16,-18 17 0,1-35-16,17 35 15,-18-17-15,18 0 0,0-1 16,18-17-1</inkml:trace>
  <inkml:trace contextRef="#ctx0" brushRef="#br0" timeOffset="490519.6563">15169 17145 0,'-35'18'15,"0"35"1,35-18-16,18 18 16,-1-53-16,1 17 15,52 1 1,-17-36 0,-17-17-16,-19-18 15,-17 36-15,-17-19 16,-19 19-16,-17-19 15,18 36-15,-35 0 16,52 0-16,0 18 16,18 0-1,36-18-15</inkml:trace>
  <inkml:trace contextRef="#ctx0" brushRef="#br0" timeOffset="490831.043">15522 17110 0,'-35'17'0,"70"-34"0,-105 52 15,52 18-15,18-35 16,0 17 0,18-35-16,-1 17 0,1-17 15,35 0-15,-18 0 16,0 0-16,-17-17 15,0-18-15,-18 17 16,0 0-16,-18-17 16,-17 0-1,17 35-15,-17-36 16,0 36-16,17 0 16,0 0-1,36 0-15,17 18 16,-17-18-16,17 0 15</inkml:trace>
  <inkml:trace contextRef="#ctx0" brushRef="#br0" timeOffset="491094.0434">15893 17092 0,'-18'35'15,"18"-17"-15,18 17 16,-18-17-16,35 0 15,0-1-15,18-17 16,-18 0 0,18-35-16,-35 17 15,0 1-15,-18-19 0,0 19 16,-18-19-16,0 1 16,-17 35-16,0-17 0,-1-1 15,1 18-15,-18 0 16,18 0-16,-71 0 15,71 0-15</inkml:trace>
  <inkml:trace contextRef="#ctx0" brushRef="#br0" timeOffset="491631.7467">11589 17163 0,'-18'0'16,"36"0"-16,-1 0 0,1 0 15,17 0-15,1 0 16,-1 0-16,18-18 15,-18 0-15,0 18 0,36-17 16,-53 17-16,-1-18 16</inkml:trace>
  <inkml:trace contextRef="#ctx0" brushRef="#br0" timeOffset="491802.6344">11748 16933 0,'0'0'0,"0"18"0,17 0 16,-17 17-16,0 0 0,18 0 16,17 71-16,-35-70 15,35 34-15,-17-35 16,17 18 0,-17-53-16,0 18 0</inkml:trace>
  <inkml:trace contextRef="#ctx0" brushRef="#br0" timeOffset="492450.378">12065 17304 0,'0'0'16,"0"17"-16,0 1 0,-35-18 16,17 0-1,-17-35-15,17 35 16,1-36-1,17 1-15,17 18 16,18-1 0,-17 0-16,0 18 0,17 0 15,-17 0-15,17 0 0,-17 0 16,17 18-16,-18-18 16,1 18-1,0-18-15,-36 0 16,0 17-1,18 1-15,-17-1 16,17 1-16,0 0 16,17-1-1,1 1-15,17-18 16,-17 0-16,0-18 16,17 18-16,-17-17 15,-1-1-15,-17 0 16,0 1-16,0-1 0,-17 1 15,-1-1 1,0 18-16,18-18 16,-17 18-16,17 18 15,17 17-15,1-17 16,35 17-16,-35-17 16,34-1-1,-34-17-15,17 0 0,-35-17 16,18-1-16,0-17 15,-18 17-15,-36-35 16,36 36-16,-17-1 16,-1 0-16,0-17 0,1 17 15,-1 1-15,36 17 16,-1 0 0,1 17-16,0-17 15,-1 18-15,1-18 0,17 18 16</inkml:trace>
  <inkml:trace contextRef="#ctx0" brushRef="#br0" timeOffset="492671.8367">12629 17268 0,'0'0'16,"18"0"0,0-35-1,-18 18-15,0-1 16,0-17-16,17 35 31,1 17-15,0-17-16,-1 36 15,1-19-15,0 1 16,17-18 0,-18 0-16</inkml:trace>
  <inkml:trace contextRef="#ctx0" brushRef="#br0" timeOffset="492827.4288">13000 17039 0,'-18'18'15,"36"-36"-15,-36 53 0,36-17 16</inkml:trace>
  <inkml:trace contextRef="#ctx0" brushRef="#br0" timeOffset="492910.2928">13123 17216 0,'0'-18'16</inkml:trace>
  <inkml:trace contextRef="#ctx0" brushRef="#br0" timeOffset="494061.1842">19879 15540 0,'-18'0'31,"18"35"-31,0 0 16,0 1-16,0 17 0,0 0 15,0-1-15,0 19 16,18-18-16,-18 53 16,18-71-16,17 18 15,-35-35-15</inkml:trace>
  <inkml:trace contextRef="#ctx0" brushRef="#br0" timeOffset="495129.4705">12823 15963 0,'0'0'16,"0"-17"-16,0-1 0,-17 18 15,17 18 1,0 52 0,0-52-16,0 17 0,17 0 15,-17-17-15,18 17 0,0 1 16,-1-36-16,1 17 16,0-17-1,17-17-15,-17-1 16,-1 0-16,1 1 15,0-1-15,-1 18 16,1 18-16,-1-18 16,19 35-1,-19-17-15,36 17 16,-17-35-16,-1 0 16,-18 0-16,1 0 15,-18-18-15,0-17 16,-18 17-16,-17-17 15,18 17-15,-1-17 16,18 17-16,0 1 16,0-1-16</inkml:trace>
  <inkml:trace contextRef="#ctx0" brushRef="#br0" timeOffset="495458.4287">13458 16157 0,'18'0'15,"-36"0"-15,54 0 0,-1 0 16,-17-17-16,-1-1 16,1 0-16,-18-17 15,-18 17-15,-17-17 16,0 17-16,17 18 15,-17-17-15,0 17 0,-18 17 16,35 1-16,0 35 16,18-35-16,36 52 15,-1-52-15,35 17 16,-17-35 0,53 18-16,-70-18 15,52-18-15,-71 18 16,36-35-16</inkml:trace>
  <inkml:trace contextRef="#ctx0" brushRef="#br0" timeOffset="495813.9316">13723 15716 0,'0'71'16,"0"-142"-16,18 195 15,-1-89-15,1 53 16,0-35-16,-18-18 0,17 1 16,1 17-16,0-36 15,-1-17 1,1-35 0,-1 35-16,1-18 15,35 18-15,-35 0 16,35 0-16,-36 18 15,1 17-15,-18-17 16,-18 0 0,-17-1-16,17 1 15,-17-18-15,-18 0 16,35 0-16,1-35 16,17 17-16,0-17 15</inkml:trace>
  <inkml:trace contextRef="#ctx0" brushRef="#br0" timeOffset="498671.6588">20408 16140 0,'-17'0'16,"17"17"0,0 19-1,0 16-15,0 72 16,-18-36-16,0 106 15,1-70-15,-36 70 16,35-106-16,-17 18 16,17-53-1,18-1-15,0-69 16,18-36 0</inkml:trace>
  <inkml:trace contextRef="#ctx0" brushRef="#br0" timeOffset="499050.4391">20267 16281 0,'18'-18'16,"-1"0"-16,-17-17 15,18 18-15,-18-1 16,0 0-16,18 1 0,-18-19 16,17 19-16,1-1 15,17 0 1,-17 18-16,-18-17 0,17 17 15,-17 17-15,18-17 16,-18 36-16,18-1 16,-18 18-16,0-35 15,0 17 1,0-18-16,17 1 16</inkml:trace>
  <inkml:trace contextRef="#ctx0" brushRef="#br0" timeOffset="499422.7254">19879 16051 0,'0'18'0,"0"0"16,0 35-1,18 17 1,-18-35-16,35 36 0,-35-36 16,18 1-16</inkml:trace>
  <inkml:trace contextRef="#ctx0" brushRef="#br0" timeOffset="500874.5854">19438 17621 0,'-18'-17'0,"1"17"16,-1-18-16,1 18 16,-19 35-1,19-17-15,17 17 16,-18 0-16,18 1 0,0-1 0,18 18 16,-18-18-1,53-17-15,-1-36 16,1-17-1,-35 17-15,17-35 16,-35 18-16,0 0 0,-17-18 16,17 35-1,-36 1-15,36-1 16,-17 36-16,17-1 16,-18 36-16,36-18 15,-1-17-15,19 35 16,-1-53-16,18 0 15,-18 0-15,18 0 16,-35-18-16,-18 1 16</inkml:trace>
  <inkml:trace contextRef="#ctx0" brushRef="#br0" timeOffset="501192.8854">19685 17780 0,'18'88'0,"-36"-176"0,53 229 16,-17-88-16,0 0 15,-1 0-15,18 35 0,-17-70 16,-18 17 0,18-35-16,-36 0 15,0-71-15,1 36 16,17 0-16,-35-71 16,17 53-16,18 0 0,-18-70 15,18 70-15,18-35 16,-18 52-1,35 19-15,-17 17 16,-1 35-16,-17-17 16,0 35-1,-17-18-15,17-18 0,-18 19 0,1-19 16,-1 1 0,0-18-16,36 0 15,-18-18 1</inkml:trace>
  <inkml:trace contextRef="#ctx0" brushRef="#br0" timeOffset="501519.1087">20003 17974 0,'0'0'16,"17"124"-16,1-72 0,-18 54 15,0-88-15,0 0 0,0-1 16,0-34-1,-18-54 1,1 36-16,-19-71 16,19 53-16,-1-18 0,18-52 15,0 52 1,0 1-16,18 35 16,-1-18-16,1 35 0,35 0 15,-36 18-15,19 36 16,-19-19-16,-17 54 15,0-54-15,-17 36 16,-1-35-16,-35 17 16,36-17-16,-19-18 15,1 0-15</inkml:trace>
  <inkml:trace contextRef="#ctx0" brushRef="#br0" timeOffset="504145.6258">21078 15416 0,'0'18'15,"0"0"48</inkml:trace>
  <inkml:trace contextRef="#ctx0" brushRef="#br0" timeOffset="505423.3125">21149 15452 0,'0'-18'16,"0"0"0,-18 18 15,1 0-15,-1 0-1,0 0 1,1 0-1,17 18 17,-18-18-17,36 0 1,-1-18 0,1 18-1,17 0-15,18 0 0,0-17 16,88-1-16,-35 18 15,106-18-15,-106 18 16,105-17-16,-122 17 16,122 0-1,-123 0-15,1 0 0,69-18 16,-105 18-16,35 0 16,-70 0-16,0 0 15,-36 0 1,0 0-1,18 18 48,0-1-63,-17 1 0,17 35 16,0-18-1,0 1-15,0 52 16,0-35-16,0 0 0,-18 52 15,18-52-15,18 18 16,-18-36-16,17 0 16,-17-17-16,0 17 15,-17-17 1,-18 0-16,17-18 16,-17 0-16,-18 17 0,-53-17 15,18 18-15,-106-18 16,88 0-1,0 0-15,-17 18 0,-107-1 16,124 1-16,18-18 16,-88 35-1,123-35-15,-18 18 0,54-18 16,17-18 0,17 18-1</inkml:trace>
  <inkml:trace contextRef="#ctx0" brushRef="#br0" timeOffset="506258.3191">21872 15416 0,'0'-17'15,"0"-1"-15,18 18 16,-18 35 15,0 36-31,0-18 16,0 0-16,0 106 15,0-89-15,0 71 16,18-88-16,-18-18 0,17 1 16,1 17-1</inkml:trace>
  <inkml:trace contextRef="#ctx0" brushRef="#br0" timeOffset="509083.9353">21519 16069 0,'0'-18'0,"18"18"16,-18 18-1,0 35 1,18-18-16,-18 71 16,17-35-16,-17 17 15,0 88-15,0-88 16,18 54 0,-18-90-16,35 37 15,-35-72-15,36 1 16,-36-36-16</inkml:trace>
  <inkml:trace contextRef="#ctx0" brushRef="#br0" timeOffset="510334.0079">21290 15752 0,'0'-18'15,"-17"18"-15,-1 18 16,18-1-1,-18 1-15,1 35 16,17-18-16,0 18 16,0-35-16,0 17 15,0-18-15,17-17 16,1 0-16,0-17 16,-1-18-16,1-36 15,-1 18-15,1-35 16,-18 35-16,0 0 15,0-53-15,-18 53 16,1 18-16,17 17 16,-18 18-16,18 36 15,-17 34 1,17 36 0,17-35-16,1-18 15,17-1 1,-17-16-16,-1-19 0,1 1 15</inkml:trace>
  <inkml:trace contextRef="#ctx0" brushRef="#br0" timeOffset="510745.6369">21414 15787 0,'0'0'0,"0"17"16,17-17-1,1-17-15,0 17 16,-18-18-16,17 18 16,-17-17-16,-17 17 15,-1 0 1,0 0-16,18 17 16,0 1-1,0-1-15,0 36 16,0-35-16,18 0 15,0-1-15,-1 1 16,1 0-16,-1-18 16,1 0-1,-18-18 1,18 0-16,-18 1 16,0-19-1,0 19-15,0-1 31,17 18-31,1 0 16</inkml:trace>
  <inkml:trace contextRef="#ctx0" brushRef="#br0" timeOffset="511080.1693">21978 15752 0,'18'0'47,"35"0"-47,-36 0 16,36 0-1,-35 0-15,-1 0 0,19 0 16,-36-18-16</inkml:trace>
  <inkml:trace contextRef="#ctx0" brushRef="#br0" timeOffset="511253.1309">22084 15558 0,'0'0'0,"0"35"0,0 53 16,0-53-16,0 53 15,18-52-15,-18 34 16,17-34-16,-17-19 16,0 1-1</inkml:trace>
  <inkml:trace contextRef="#ctx0" brushRef="#br0" timeOffset="511807.3796">22225 15734 0,'0'18'46,"0"-1"-30,0-34 62,0 34-15,35-17-48,-17 0-15,0 0 16,-1 0 0,-17-17-1,-17-1 1,-1 18-16,0 0 0,1 0 15,-19 0-15,19 0 16,-1 0-16,18 18 16,0 17-1,18-18-15,17 19 16,-17-19-16,35 1 16,-36-18-16,36 0 15</inkml:trace>
  <inkml:trace contextRef="#ctx0" brushRef="#br0" timeOffset="512041.6797">22366 15699 0,'-18'0'0,"1"0"16,17 17-1,17 1-15,-17 0 16,18-1-16,0 18 15,-1-17-15,1 17 16,-18-17-16,18 0 16,-18 17-16,0-17 15,-18-1-15,0-17 16,1 0-16,17-17 16</inkml:trace>
  <inkml:trace contextRef="#ctx0" brushRef="#br0" timeOffset="512153.4369">22507 15804 0,'36'-17'15,"-72"34"-15,89-34 0,-35-1 16</inkml:trace>
  <inkml:trace contextRef="#ctx0" brushRef="#br0" timeOffset="512331.3049">22507 15610 0,'0'18'15,"-17"35"1,34 35 0,-17-53-16,18 1 0,0 34 15,-1-52-15,1 17 16,-1-17-16,1-1 15</inkml:trace>
  <inkml:trace contextRef="#ctx0" brushRef="#br0" timeOffset="513565.8765">22278 16193 0,'0'17'31,"18"36"-15,-1 53-16,1-53 16,-18 17-16,17 54 15,1-54-15,17 19 16,-17-54-16,0 18 16,-1-53-16,1 0 15,-18-18 1</inkml:trace>
  <inkml:trace contextRef="#ctx0" brushRef="#br0" timeOffset="513860.2336">22102 16404 0,'17'0'16,"18"-35"-1,1 17 1,17-35-16,-36 36 16,36-36-1,-35 35-15,-18 1 0,0-1 16,0 36 0,0 17-1,0-18-15,35 19 16,-35-19-16,35 1 15,-35 0-15,18-18 16</inkml:trace>
  <inkml:trace contextRef="#ctx0" brushRef="#br0" timeOffset="514252.2288">21519 16334 0,'-17'0'0,"34"0"0,-34-18 15,17 0 1,17 1-16,1-1 0,0-52 16,-1 52-1,1-35-15,-18 18 16,18 17-16,-1 0 16,-17 1-16,0 34 15,18 1 1,0 0-1,17 35-15,-18-36 16,1-17-16,-18 18 0,18 0 16,-1-18-16</inkml:trace>
  <inkml:trace contextRef="#ctx0" brushRef="#br0" timeOffset="515349.8">21290 17233 0,'0'0'0,"-17"-17"16,-19 17 0,36 17-16,-17-17 0,-19 35 15,36-17-15,-17 17 16,17-17-16,0 35 16,35-18-1,-17-35-15,-1 0 0,19 0 16,-19 0-16,1-17 0,-1-1 15,1 18-15,-18-18 16,18 1-16,-18-1 0,0-17 16,-18 35-16,18-18 15,-18 18-15,18 18 32,0-1-32,18 1 15,0 0 1,-1-18-16,19 17 15,-19-17-15</inkml:trace>
  <inkml:trace contextRef="#ctx0" brushRef="#br0" timeOffset="515639.699">21484 17480 0,'-17'-35'0,"34"70"0,-17 0 16,18 18-16,17 0 0,-17 0 16,-1-18-16,1 1 0,0-1 15,-1-17-15,1-1 16,-18 1-16,0-53 15,-18 17 1,1-53-16,-1 36 16,0-18-16,1-35 15,-1 35-15,18 0 16,0 18-16,0 0 0,0-1 16,0 19-16,0-1 15,18 0-15,-18 36 16,0 17-1,0-17-15,0 17 0,0-17 16,-18 0 0,18-1-16</inkml:trace>
  <inkml:trace contextRef="#ctx0" brushRef="#br0" timeOffset="515972.9254">21749 17551 0,'0'0'16,"17"123"-16,-17-88 0,0 18 16,18 0-16,-18-35 15,0 0 1,0-36-16,-18-35 16,18 35-16,-17-70 15,-1 35-15,0-53 16,18 36-16,-17 17 15,17-35-15,-18 35 16,18 18 0,18 35-16,-18 17 15,17 1-15,1 35 16,-18-36-16,0 19 16,0-1-16,0-17 15,-18-1 1,18-34-1</inkml:trace>
  <inkml:trace contextRef="#ctx0" brushRef="#br0" timeOffset="516524.3711">22366 17110 0,'35'53'16,"-17"17"-16,35 18 16,-18 1-1,-17-36-15,17 17 16,-35-35-16,0-17 0,0 0 15,-17-36-15,-19-35 16,19 18 0,-36-53-16,35 52 15,0-52-15,1 35 16,17-35 0,17 35-16,1 35 0,0-17 15,17 35-15,0-17 16,-17 34-16,0 18 15,-18-17-15,0 0 16,-18-1-16,0 1 0,-17 17 16,17-35-16,1 18 15,17-36-15</inkml:trace>
  <inkml:trace contextRef="#ctx0" brushRef="#br0" timeOffset="517340.1111">22172 17163 0,'18'-18'16,"-18"0"-1,0 1-15,-18-1 16,0 0 0,1 18-16,-1 0 15,1 18-15,-1 0 16,-17 17 0,35 0-16,-18 1 15,18-19-15,18 18 16,-1-17-16,1-18 15,0 0-15,-1 0 0,1 0 16,-1 0-16,19-18 16,-19 1-16,1 17 15,-18-18-15,0 1 0,0-1 0,0 0 16,18 18 15,-1 0-15,36 18-1,-18-18-15</inkml:trace>
  <inkml:trace contextRef="#ctx0" brushRef="#br0" timeOffset="518131.1164">22684 17039 0,'0'18'31,"17"35"-15,1-36-16,0 72 15,-1-54-15,1 18 16,-18-18-16,35 53 16,-35-70-16,18 0 0,-18-1 15,0-34 1,-18-36-16,0 17 15,1 1-15,-18-53 16,35 53-16,-18-54 16,18 36-16,18-17 15,-1 52-15,36 1 16,-35 17-16,17 17 16,-17 1-16,-1 17 15,-17 0-15,0-17 16,-17 0-16,-19 17 15,1-17-15,0-18 16,-18 17-16,35-17 16,-17-17-16</inkml:trace>
  <inkml:trace contextRef="#ctx0" brushRef="#br0" timeOffset="526606.3748">8132 15522 0,'-18'0'16,"18"-17"-1,18 17 16,-18-18-15,0 0 0,0 1-1,0-1-15,17 0 16,-17 1-16,0-1 0,18 0 16,-1 1-1,1-1-15,-18 1 16,18 17-16,-1 0 15,-17-18-15,36 18 16,-19 0-16,19-18 16,16 18-1,-34 0-15,17 0 16,18 0-16,0 0 16,-17 0-16,34 0 15,-35 0-15,1 18 16,-1-18-16,0 0 0,36 0 15,-18 0-15,35 0 16,-35 0 0,53 0-16,-36 0 15,-17 0-15,18 0 0,17 0 16,71 0-16,-71 0 16,71-18-1,-71 18-15,0 0 16,0 0-16,0 0 0,-17 0 0,105 0 15,-88 18-15,-17-18 16,17 0-16,89 0 16,-89 18-16,0-18 15,71 0-15,-71 0 16,71 0-16,-89 17 16,71-17-16,-70 0 15,70 0-15,-88 0 16,88 0-1,-18-17-15,-52 17 16,53-36-16,-54 36 16,36-35-16,-53 17 15,53 1-15,-71-1 16,18 0-16,-18 18 0,18-17 16,-18-1-1,1 1-15,-19 17 16,1-18-16,0 0 15,-1 18-15,1-35 16,-18 17-16,17-17 16,-17 17-16,18 1 15,-18-1-15,0 1 16,0-19-16,0 19 16,0-1-16,0-17 15,-18 17 1,1 18-16,17-18 0,-18 18 15,1 0 1,-1 0 0,0 0-16,18 18 15,0 17 1,-17 1 0,17-19-16,0 36 15,0-35-15,0-1 16,17 19-16,-17-19 15,18 19-15,0-19 16,17 19-16,-18-36 16,1 17-16,0-17 15,35 0-15,-36 0 16,19 0-16,-1 0 0,0 18 16,0-18-16,1 0 15,-1 0-15,18 0 0,-18 0 0,0 0 16,54 0-1,-54 0-15,0 0 0,18 0 16,-18 0-16,54 0 16,-37 0-16,-16 0 0,52 0 15,-35 0-15,0 0 16,0 0-16,-18 0 16,18 0-16,0 17 15,0-17-15,0 0 0,35 0 16,-18 0-16,36-17 15,-53 17-15,71-18 16,-71 18-16,70 0 16,-70-17-16,70 17 15,-70-18-15,18 18 16,35-18-16,-36 18 16,54-17-16,-71 17 15,88-18 1,-88 0-16,17 18 0,-17-17 15,18 17-15,52-18 16,-70 18-16,18 0 0,-18-18 16,70 1-16,-70 17 15,88 0-15,-88-18 16,88 18 0,-88-17-16,88 17 15,-70-18-15,-18 18 16,17 0-16,1 0 0,52 0 15,-52 0-15,-18-18 16,17 18-16,-17 0 0,88 0 16,-88 0-16,88 0 15,-88 0-15,88 0 16,-70 0-16,70-17 16,-71 17-16,72-18 15,-72 18 1,54-18-16,-54 18 0,54-17 15,-71 17 1,52-18-16,-52 18 16,53 0-1,-53 0-15,35 0 16,-35-18-16,35 18 16,-52 0-16,52-17 15,-35 17-15,35-18 16,-53 18-16,53-18 15,-52 18-15,34-17 16,-52 17-16,35-18 16,-18 18-16,-17 0 15,-1 0-15,1 0 0,0 0 16,-1 0-16,1 0 16,0 0-1,-1 0-15,1 0 16,-1 0-1,1 0 1,0 0 0,-1 0-1,1 0 1,0 0 0,-1 0-16,1 0 15,0 0 1,-1 0-16,-17 18 15,18-18 1,0 0 0,-18 17-16,17-17 15,-17 18-15,18-18 16,-18 18-16,17-18 16,-17 17-1,0 1-15,18 0 16,0-1-1,-18 1-15,17 0 0,-17-1 16,0 1-16,18 0 0,-18-1 16,18 1-16,-1 35 15,-17-36-15,18 36 16,-18-35-16,0 17 16,18-17-16,-18-1 15,17 19-15,-17-19 0,18 19 16,-18-19-1,17-17-15,-17-17 16</inkml:trace>
  <inkml:trace contextRef="#ctx0" brushRef="#br0" timeOffset="527295.4922">11942 14676 0,'0'17'15,"17"1"-15,1-18 16,-1 0-16,1-18 16,53 18-16,-54-17 15,54-1 1,-54 18-16,1-18 16,0 18-16,-1-17 0</inkml:trace>
  <inkml:trace contextRef="#ctx0" brushRef="#br0" timeOffset="527484.8375">12030 14534 0,'0'0'0,"35"89"15,-35-36-15,18-18 0,-1 18 16,19 35-16,-19-70 15,1 35-15,-1-36 16,1-17-16</inkml:trace>
  <inkml:trace contextRef="#ctx0" brushRef="#br0" timeOffset="528147.4275">12365 14781 0,'0'18'32,"-18"-18"-32,18-18 0,0 1 15,0-19 1,18 19-16,0-18 16,-1 17-16,1 18 15,17-18-15,-17 18 16,17 0-16,-17 0 15,-1 0 1,-17 18 31,-17 0-47,17-1 16,0 1-16,0 17 0,0-17 15,17-1 1,1-17-16,17 0 15,-17-17 1,-1-1-16,-17-17 16,0 17-16,0 1 15,-17-19-15,-1 19 16,18-1-16,-17 18 16,17 18-1,0-1-15,17 1 16,1 0-16,17-1 15,0 1 1,-17-18-16,0 17 0,-1-17 0,1 0 16,-18-17-1,0-1 1,-18-17-16,1 35 16,-1-35-1,0 17-15,1 0 0,17-17 16,-18 17-16,18 1 15,18 17 1,-18 17-16,17-17 16,1 18-16,0-18 15,-1 18-15,1-18 0</inkml:trace>
  <inkml:trace contextRef="#ctx0" brushRef="#br0" timeOffset="528357.581">12841 14693 0,'0'-17'0,"0"-1"16,0-17-1,0 17-15,18 0 16,-1-17-16,1 35 16,0 0-16,-1 0 15,1 18 1,0-1-16,-18 1 15,17 0-15,-17-1 0,18 1 16</inkml:trace>
  <inkml:trace contextRef="#ctx0" brushRef="#br0" timeOffset="533979.2494">20884 15011 0,'-17'0'16,"17"-18"15,17 18-16,-17-18-15,18 18 16,-18-17 0,18-1-16,-18 1 0,17-1 15,1 0 1,0 18 0,-1 0 15,1 0-16,0 0 1,-1 18 0,1-18-16,-1 0 15,-17-18 17,18 18-17,0 0 1,-18 18 93,-18-18-93,18 18-1,0-36 32,18 18-31,-1 0-16,1 0 16,-18-18-1,18 18-15,-18-17 16,17-1-16,-17 0 15,18 1-15,-18-1 16,0-17 0,0 17-16,0-17 15,0 17-15,0-17 16,0 17-16,-18 1 16,18-1-16,-17 18 15,-1 0 1,18 18-1,0-1 1,0 1-16,0 0 0,18 17 16,-18-18-16,0 19 15,0-19-15,0 1 16,0 0-16,0 17 16,17 0-16,1-17 15,17 0 1,-17-18-16,17 0 15,-17 0-15,-1-18 16,1 18-16,0-18 16,-1 18-16,1-17 0,0 17 15,-1 0-15,1 0 0,35-18 16,-36 18-16,19 0 16,-19 0-16,19 0 15,-19 0 1,1 0-1,0 0-15,-1 0 16,-17 18-16,18-18 0,-1 17 16,-17 1-16,0 0 15,18-1-15,-18 1 16,0 17 0,-18-17-16,18-1 15,18 1-15,-18 0 16,0-1-16</inkml:trace>
  <inkml:trace contextRef="#ctx0" brushRef="#br0" timeOffset="535143.7893">20920 15028 0,'0'-17'15,"0"-1"-15,0 0 16,0 1 0,0 34-1,0 19 1,0-19-1,0 1-15,0 0 0,0 17 16,0 18-16,0-36 16,0 36-16</inkml:trace>
  <inkml:trace contextRef="#ctx0" brushRef="#br0" timeOffset="536109.9896">21078 18009 0,'-17'0'0,"17"-17"16,17 17 0,19 17-1,-19-17-15,36 36 16,-35-19-16,0 1 15,-18 0-15,0 17 16,0-18-16,-36 19 16,19-19-1,17 1-15,0 0 16,17-1 0,1-17-16,17 18 15,-17-18 1,17-18-16,-17 18 15,-1 0-15,-17-17 16</inkml:trace>
  <inkml:trace contextRef="#ctx0" brushRef="#br0" timeOffset="536621.771">21449 17974 0,'0'18'16,"18"-1"0,17-17-1,0 0 1,-53 0 15,1 36-15,-1-36-16,-17 35 0,17-35 15,1 18-15,17-1 16,0 1 0,35-1-16,-35 1 15,35 0-15,-17-18 16,-1 35 0,1-35-16,-18 18 15,0-1-15,-18-17 16,18 18-16,-17-18 15,-1 0-15,1 0 16</inkml:trace>
  <inkml:trace contextRef="#ctx0" brushRef="#br0" timeOffset="536905.171">21696 18098 0,'-35'0'16,"17"17"-16,18 1 15,0-1-15,0 1 16,0 0 0,35-1-16,-35 1 15,18-18-15,-1 0 16,1 0-16,0-18 15,-36 1 1,18-1-16,0 0 16,0 1-1,-18-1-15,18 1 16</inkml:trace>
  <inkml:trace contextRef="#ctx0" brushRef="#br0" timeOffset="537161.3739">21855 18098 0,'-18'52'16,"36"-34"-16,-1 0 0,1-1 0,0 1 16,-1 0-16,18-18 15,1 0-15,-19 0 16,19-18-16,-36 0 15,-18-17 1,0 17-16,-35-17 16,36 35-16,-54-17 15,54-1-15,-1 18 0,0 0 16,1 0-16</inkml:trace>
  <inkml:trace contextRef="#ctx0" brushRef="#br0" timeOffset="537422.6842">21484 17992 0,'0'0'0,"18"0"15,35-36 1,-18 36-16,0-17 0,18-1 16</inkml:trace>
  <inkml:trace contextRef="#ctx0" brushRef="#br0" timeOffset="538473.4645">22560 17833 0,'18'0'16,"-1"0"-16,1 0 15,35 18 1,-35-1-16,-1 1 16,1-1-16,0 1 0,-18 35 15,0-35-15,-18 35 16,18-36-16,-18 19 16,18-19-16,18 1 15,0-18 1,17 0-16,-18 0 15,1 0-15,17-18 16</inkml:trace>
  <inkml:trace contextRef="#ctx0" brushRef="#br0" timeOffset="538873.438">22983 17851 0,'0'0'0,"18"0"16,0-18-16,-1 18 16,19-18-1,-19 18-15,-17-17 0,18 17 16,-18 17 0,-35 1-1,17 0-15,-17-1 16,17 1-16,0-1 0,18 1 15,18 0 1,17-18 0,1 17-16,-1 1 15,0 0 1,-17-1-16,0 19 16,-18-19-16,-18 19 15,0-19-15,1-17 16,-1 0-16,0 18 15,1-36-15,-1 18 16,18-35-16,18 17 16,-18 1-16</inkml:trace>
  <inkml:trace contextRef="#ctx0" brushRef="#br0" timeOffset="539151.6972">23283 17833 0,'0'0'0,"0"18"31,0 34-15,0-34-16,18 17 0,0 1 15,17-1-15,0-17 16,18-18 0,-18-36-1,-17 1-15,-18-18 16,-18 35-1,-17-34-15,17 34 16,1 0-16,-1 1 16,1-1-16,-1 18 0,0 0 15</inkml:trace>
  <inkml:trace contextRef="#ctx0" brushRef="#br0" timeOffset="539428.9358">23618 17780 0,'0'53'0,"0"-106"0,18 141 16,0-53-16,-1 1 15,36-19-15,-35-17 16,17 0-16,-17 0 15,17-35 1,-35 17-16,0-34 16,0 16-16,-35-17 15,17 36-15,-35-1 16,18 0-16,17 18 16,-35-17-16,36 17 15</inkml:trace>
  <inkml:trace contextRef="#ctx0" brushRef="#br0" timeOffset="540754.0702">21872 15205 0,'0'-18'15,"18"0"1,0 18-16,-1-35 16,-17 18-16,18-19 15,-18 19 1,17-19 0,-17 19-16,0-1 15,0 0-15,18 18 16,-18-17-16,18 17 15,-1 0-15,1-18 16,0 18 0,-1 0-16,1 18 15,0-1-15,17 1 16,-18-18-16,1 0 16,17 0-16,-17-18 15,17 1 1,-35-1-16,18-17 15,-18 17-15,18-35 16,-18 18 0,0 17-16,0 1 0,0-1 15,0 0-15,0 1 16,0-1-16,0 1 0,0-1 16,-18 36 30,18 17-30,-18-18-16,18 36 16,0-35-16,-17 0 0,17 17 15,0 0-15,0-17 16,17 0-16,1-1 16,0-17-16,-18 18 15,17-18-15,1 0 16,-1 0-1,1-18-15,35 18 16,-35 0-16,35 0 16,-36 0-16,19 0 15,-1 0-15,-18 0 0,1 0 16,35 0-16,-35 0 16,-1 18-16,1-1 15,-18 1-15,0 17 16,0-17-16,0 0 0,0-1 15,-18 19 1,18-19 0</inkml:trace>
  <inkml:trace contextRef="#ctx0" brushRef="#br1" timeOffset="575547.2766">26670 15769 0,'0'0'0,"0"18"32,0 35-17,0-18-15,18 88 16,-18-34-16,17-19 16,-17 36-16,0-18 0,0 18 15,18 0-15,-18 0 0,18 70 16,-18-88-1,0 53-15,0-70 16,17 52-16,-17-70 16,0 0-16,0 53 15,0-71-15,0 1 16,18 34-16,-1-70 16,-17 18-16</inkml:trace>
  <inkml:trace contextRef="#ctx0" brushRef="#br1" timeOffset="576584.7024">26758 15840 0,'18'0'46,"17"0"-30,-17 0-16,35-18 16,-18 18-1,53-18-15,-35 18 0,0 0 16,70 18 0,-34-18-16,105 35 15,-88-35-15,17 0 16,-17 0-16,35 0 0,-35-17 15,17 17-15,-17 0 0,88-18 16,-106 18-16,71-18 16,-88 18-16,17-17 15,-35 17-15,0 0 16,-18 0-16,-17 0 16,-1 0-1,-17 17 1,-17 1-16,17 0 15,0-1-15,0 19 16,0-1-16,0-17 16,0 17-16,0 0 0,0 18 15,0 0 1,17 0-16,-17 0 0,0 17 16,0 1-16,0 17 0,0 71 15,0-71-15,0 0 16,0 0-16,0 71 0,0-88 15,18 52 1,-18-52-16,17 52 16,-17-70-16,0 18 0,0-18 15,0 35-15,0-71 16,-17 36-16,-1-35 16,-35 0-1,18-1-15,0-17 0,-18 0 16,-88 0-16,52 0 15,-157 0-15,104 18 16,1-18-16,-17 18 0,-1-1 16,0 1-16,0-18 15,18 17-15,-106-17 16,124 0-16,-54-35 16,124 18-16,-17-19 15,52 19-15,18-1 16,18 18-16,0-18 15</inkml:trace>
  <inkml:trace contextRef="#ctx0" brushRef="#br1" timeOffset="577174.708">27693 16334 0,'-35'-36'16,"70"72"-16,-88-89 0,-17 35 16,34 18-16,1 0 0,0 0 15,-53 35-15,35 1 16,-18 34-16,36-17 16,0 71-1,35-36-15,17 71 16,1-54-16,88 54 15,17-18-15,-52-70 16,-1-18-16,36 0 0,70-18 16,-70-17-16,88-54 15,-88 19 1,53-72-16,-89 19 16,19-36-16,-54 35 15,0-52-15,-35 52 16,-35-105-16,0 105 15,-71-87 1,35 87-16,1 1 0,-1 34 16,-88-34-16,1 70 15,105 0-15,-53 17 16,53 1-16,35 17 16,-17-17-16</inkml:trace>
  <inkml:trace contextRef="#ctx0" brushRef="#br1" timeOffset="577568.6958">27693 16598 0,'-35'18'15,"70"-36"-15,-88 53 0,18 1 16,35-1-16,0 36 16,0-18-16,18 35 15,17-53-15,18 36 16,-18-54-16,53 36 16,-35-53-1,-18 0-15,18 0 0,-17-18 16,-1 1-16,18-18 15,-36-1-15,-17 1 0,0-36 16,0 19 0,-53-37-16,36 36 0,-18 18 15,-1 0-15,1 0 16,-18-18-16,18 53 16,0 0-16,17 0 15,0 0-15,1 17 0,-1 1 16</inkml:trace>
  <inkml:trace contextRef="#ctx0" brushRef="#br1" timeOffset="578085.3922">27799 16828 0,'0'-18'0,"-18"18"31,18 18-15,0-1-16,-17 18 16,17-17-1,35 17-15,-17-17 16,17 0-16,-18-18 15,19 0-15,-19-18 16,1 0 0,0 1-16,-18-19 15,-18 19-15,0-18 16,1 17-16,-19-17 16,19 35-16,-1-18 15,1 18-15,17 18 16,0-1-1</inkml:trace>
  <inkml:trace contextRef="#ctx0" brushRef="#br1" timeOffset="578370.2319">27869 16863 0,'-17'17'16,"34"-34"-16,-52 34 0,18-17 16,17 18-16,0 0 15,17-18-15,1 0 16,-1 0 0,-17-18 15,-17 0-31,-1 18 15,18 18 1</inkml:trace>
  <inkml:trace contextRef="#ctx0" brushRef="#br1" timeOffset="579103.1847">27093 17974 0,'0'0'0,"0"18"15,-17-18-15,17 35 16,-18-17-16,0 35 16,1-36-16,-1 18 15,1-17-15,-19 17 16,36-17 0,-17 0-16,17-1 15,35 1-15,-17 0 16,34-18-16,-34 0 15,53 0-15,-36 0 16,18 0 0,-36 0-16,36 0 15,-35 0-15,-18-18 16,0 0-16,0 1 16,0-36-1,0 17-15,-18 1 0,18 18 16,-17-36-16,17 35 15,-18 18-15,18-18 16</inkml:trace>
  <inkml:trace contextRef="#ctx0" brushRef="#br1" timeOffset="579672.0863">28381 17974 0,'0'18'31,"0"17"-15,0-17-16,0-1 15,0 54-15,0-54 16,0 1-16,35 17 16,-17-17-16,35 0 15,-36-18-15,36-18 16,-17 0-16,34-17 15,-35 17-15,1-34 16,-19 16-16,-17-17 16,-17 18-1,-19-18-15,19 35 16,-18 18-16,-18-17 16,17 17-16</inkml:trace>
  <inkml:trace contextRef="#ctx0" brushRef="#br1" timeOffset="582506.164">21784 17057 0,'0'17'15,"-18"-17"48,-17-17-48,17 17-15,-17 0 0,-53 17 16,35-17-16,-35 18 16,35-18-16,0 0 15,0 0-15,-35 18 16,35-18-16,-35 17 16,53 1-16,17 0 0,-17-1 15,-1 1 1,19 0-16,-1-1 15,18 1-15,-18-1 16,18 1-16,-17 0 31,17-1-31,0 1 16,-18 17 0,18-17-16,-17 35 15,17-18-15,-18 71 16,18-53-16,0 70 15,18-52-15,-18-1 16,0 54-16,17-53 16,1 17-16,-1-35 15,1 0-15,0-18 16,17 0-16,-17-17 16,-1 17-1,1-35-15,35 18 16,-36-18-16,36 17 15,-17-17-15,-1 0 16,53 18-16,-35-18 0,71 0 16,-54-18-16,-17 18 15,18 0-15,17-17 16,53-1-16,-71 18 16,1 0-16,35-18 15,-71 18-15,0 0 0,-17 0 16,0 0-16,-36 0 15,18-17 1,-18-1 0,1-35-16,17 18 15,-36-36 1,19 36-16,-1-88 0,1 70 16,-36-106-1,17 53-15,1 18 16,0-18-16,0 36 0,-1-1 0,-17 18 15,0-35-15,18 70 16,17 1-16,1-1 0,-1 0 16,1 1-16</inkml:trace>
  <inkml:trace contextRef="#ctx0" brushRef="#br1" timeOffset="599941.3618">23283 16616 0,'-17'0'125,"-19"17"-125,19-17 16,-1 0-16,-17 18 16,0-18-16,17 0 0,-53 18 15,54-18-15,-54 17 16,36 1-16,-36-18 15,36 18 1,-53-18-16,53 17 16,-54-17-16,37 0 15,-1 18-15,17-18 0,-17 0 16,-35 0-16,53 0 16,-18 0-1,18 0-15,-18 0 16,35 0-16,-35 18 15,36-18-15,-19 17 16,19 1-16,-19 0 16,19-1-16,-1-17 31,18 18-15,-17-18-16,17 17 15,-18-17 1,18 18-1,0 0-15,0-1 16,0 1-16,0 0 16,0-1-16,18 1 15,-1 0-15,-17-1 16,18 18 0,-1-17-16,1 17 15,0 1-15,17 17 16,-17-18-16,17 53 15,-17-53-15,-1 18 16,1 35 0,17 71-16,-17-71 15,-1-52-15,-17 69 16,0-52-16,18 36 16,-18-54-16,18 53 15,-18-53-15,0 1 16,35 69-1,-17-69 1,-1-1-16,1 0 16,-1-35-16,1 18 15,0-18-15,-1 0 16,1 18 0,0-18-1,-1 0-15,36 0 16,-35 0-16,52 0 15,-34 0-15,52-18 16,-35 18-16,0 0 16,0-18-16,52 18 15,-34-17-15,53 17 16,-72 0-16,19-18 0,0 18 16,87-35-16,-70 17 15,71-17-15,-88 17 16,70 1-1,-88-1-15,0 18 0,0 0 16,35 0-16,-71 0 16,36 0-16,-35 0 15,0-18-15,-1 18 16,1-17 0,-18-1-16,0 0 15,-18-35-15,18 36 16,-35-54-16,35 18 15,-18 0-15,1 18 16,-19-71-16,19 53 16,-18-70-16,-1 52 15,19 18-15,-1 1 0,0-1 16,1 0-16,-36-53 16,18 53-16,17 0 0,-17-18 15,-1 19-15,1-90 16,17 72-16,-17-54 15,18 89-15,-1-18 16,0 36-16,-35-19 16,36 19-16,-1 17 15,-17 0-15,-1 0 0,-16 0 0,-1 17 16,-53 1-16,35 0 16,-70 17-1,71-18-15,-19 1 16</inkml:trace>
  <inkml:trace contextRef="#ctx0" brushRef="#br2" timeOffset="616822.9869">9137 14923 0,'-18'0'125,"1"0"-109,17-18-16,-18 18 0,0 0 16,1-18-16,-1 18 0,0-17 15,-17 17-15,18 0 0,-19-18 16,-17 18-16,18 0 16,-18 0-16,18 18 15,0-18 1,17 17-16,-17 1 0,-1-18 15,1 18-15,0-1 0,-36 18 16,36-17-16,-36 17 16,19-17-16,16 0 15,1-1-15,0 19 0,-36-1 16,36 0-16,-53 18 16,52-18-16,1 1 15,0-19-15,0 18 0,-36 36 16,36-53-16,17 17 15,-17 0-15,0 18 16,17-18-16,-17 18 16,17-17-16,0 17 15,18-18-15,0 0 16,0-17-16,0 52 16,18-52-16,0 0 15,-1 17-15,1 0 16,17 18-16,-17-35 15,-1 17-15,1-17 0,35 35 16,-18-36-16,18 18 16,-17 1-16,34 17 15,-35-36-15,18 1 16,35 35-16,-52-36 16,70 36-16,-71-17 15,18-19-15,53 36 16,-53-18-16,70 18 15,-70-35-15,0 17 16,17-17-16,-17 17 0,71 18 16,-54-35-16,1-1 15,-18 19-15,17-19 0,54 19 16,-54-19 0,1 1-16,-1 0 0,1-1 0,70 1 15,-53-1 1,-17-17-16,70 18 15,-70-18-15,-1 18 16,1-18-16,-1 17 0,18-17 16,-17 0-16,0 0 0,17 18 0,70-18 15,-87 0 1,17 0-16,71 0 16,0-18-1,-71 18-15,71-17 0,-71-1 16,-18 18-16,19-18 0,-19 18 15,18-17-15,-17 17 16,88-18-16,-71 1 16,53-1-16,-53 18 15,53 0-15,-70-18 16,70 18 0,-70 0-16,52 0 15,-52 0-15,52 0 16,-52 0-16,52 0 15,-52 0-15,52 0 16,-52 0-16,-1 0 16,1 0-16,-1 0 0,89 0 15,-88 0-15,87 0 16,-87 0-16,88 18 16,-71-18-16,71 0 15,-71 0-15,88-18 16,-88 18-16,71 0 15,-71 0 1,89-17-16,-89 17 16,88 0-16,-88 0 15,71 0-15,-71-18 16,71 18-16,-88 0 16,87-18-1,-87 18-15,17 0 0,-17 0 16,-1 0-16,89 0 15,-88 0-15,-1 0 0,1-17 16,-1 17-16,19 0 16,-37 0-16,90 0 15,-90 0-15,1 0 0,18-18 16,-18 18-16,0 0 0,53 0 16,-36 0-16,36 0 15,-53-18-15,53 18 16,-71 0-16,71-17 15,-71 17 1,53 0-16,-35 0 16,-17 0-16,-1 0 0,35-18 15,-34 18-15,-1 0 16,0 0-16,0 0 16,1-17-16,34 17 15,-34 0-15,52-18 16,-53 18-16,53-18 15,-52 18-15,16-17 16,-16 17-16,52-18 16,-53 18-16,53-18 15,-35 18-15,0 0 0,-18 0 16,71-17-16,-53 17 16,0 0-16,0 0 15,0 0-15,0-18 0,-18 18 0,18 0 16,0 0-16,-18 0 0,53-18 15,-35 18 1,18-17-16,-36 17 16,18-18-16,-35 0 15,17 18-15,-17-17 0,-1-1 16,36 1 0,-35-1-16,0 0 15,17 1-15,-18-1 0,1-17 16,0-1-16,-1 19 15,1-1-15,0 1 0,-1-36 16,1 17-16,0-17 16,-18 36-16,0-54 15,0 54-15,0-54 16,0 36-16,0-18 16,0 35-16,0-35 15,0 18 1,0-18-16,-18 0 15,18 36-15,-35-54 16,35 53-16,-18-35 16,0 18-16,1 0 15,17 17-15,-18-17 16,18 0-16,-35-18 16,17 35-16,1-17 0,-19 0 15,19-1-15,-19 19 16,1-1-16,0 0 0,0 1 15,-36-19-15,18 1 16,18 18-16,-18-1 0,-71-17 16,71 17-1,-88-17-15,71 17 16,-71-17-16,52 35 16,19-18-16,-106 1 15,70-1-15,18 18 16,-18 0-16,0 0 0,-106-18 15,106 18-15,1 0 16,-107 0 0,88 0-16,19 0 0,-19 0 0,-123 0 15,124 0-15,-124 0 16,123 18 0,-140-18-16,123 18 15,17-18-15,-158 17 16,141-17-16,17 0 15,-17 18-15,0-18 0,-124 17 16,124-17-16,-123 18 16,123-18-16,0 0 15,17 18-15,-17-18 0,-124 17 16,124-17-16,-123 0 16,123 0-16,17 18 15,-123-18 1,124 0-16,-124 0 15,141 0-15,-18 0 0,1 0 16,17-18-16,-123 18 16,123 0-16,-17-17 0,-107 17 15,19-18 1,105 18-16,18-18 16,-18 1-16,-106-1 15,106 1-15,-88-19 16,88 19-16,-88-19 15,88 19-15,-88-19 16,71 19-16,-89-1 16,89 0-16,-124 1 15,141 17-15,-141 0 16,141 0-16,-123 17 16,105 1-16,-105 0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19:19:34.29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4798 3052 0,'0'0'0,"-18"-18"16,-52 18-16,34 0 16,-52 18-1,35 17-15,0-18 16,18 1-16,-18 17 0,18 1 0,17 34 15,18-35-15,18 18 16,17-17-16,53 52 16,-35-53-16,71 18 15,-54-35-15,54 17 16,-71-17-16,17-1 16,-52 1-16,-1 17 15,-34-17-15,-36 17 16,18-17-16,-54 17 15,37-17 1,-37-18-16,54 0 16,17 0-16</inkml:trace>
  <inkml:trace contextRef="#ctx0" brushRef="#br0" timeOffset="377.9946">5274 3863 0,'53'159'15,"-106"-318"-15,106 406 0,-35-159 0,-18 53 16,17-106-16,-17 1 16,0-54-1,0-70 1,-17 35-1,-1-70-15,0 52 0,1-17 16,17 17-16,-18-17 16,18-71-16,0 106 15,53-17-15,-35 70 16,35-18 0,-36 36-16,1 35 15,-18-36-15,0 54 16,-18-53-16,-17 17 15,17-18-15,-35-17 16,36 0-16,-1-17 16,0-1-16</inkml:trace>
  <inkml:trace contextRef="#ctx0" brushRef="#br0" timeOffset="704.8109">5486 3634 0,'0'0'16,"17"17"-16,1 1 0,17-18 16,-17 0-16,17 0 15,-17-18-15,-1 1 16,19-36 0,-36 35-16,17-52 15,-34 52-15,-1-17 16,0 35-16,-34 0 15,34 0-15,-17 35 16,17-17-16,18 34 16,0-16-16,35 17 15,-17-18-15,52 0 16,-34-17-16,52-18 16,-53 0-16,18 0 15,-35 0-15,-1 0 16,1 0-16</inkml:trace>
  <inkml:trace contextRef="#ctx0" brushRef="#br0" timeOffset="1394.9174">5927 3616 0,'17'-35'0,"1"17"15,0-35 1,-1 36-16,-17-19 16,0 19-1,-17 17 1,-1 17-16,0 19 16,1-19-16,17 36 15,17-35-15,-17-1 0,36 19 16,-1-36-16,18 17 15,-36-17 1,19-17-16,-19 17 16,1-18-16,-18 0 15,-18 18 1,1 0-16,17 18 31,17 0-31,1-18 16,35 0-16,-35 0 15,17-18-15,18-17 16,-36 17-16,19-52 16,-36 34-16,0 1 15,0-71-15,0 71 16,-18-18-16,0 18 16,1-1-16,-1 1 0,0 17 0,1 18 15,-1 0-15,18 36 16,0 17-16,18-18 15,-1 35-15,1-17 0,35 71 16,-35-71-16,17 0 16,0 35-16,-17-70 15,17 17 1,-17-35-16,-1 0 16,1-18-16,0-17 15,-1 17-15,1 1 16,0-1-16,-1 18 15,1 18-15,0 17 16,-1-17 0,-17-1-16,18 1 0,-18 17 15,0-17-15</inkml:trace>
  <inkml:trace contextRef="#ctx0" brushRef="#br0" timeOffset="2450.6801">7832 3422 0,'-18'-35'16,"36"70"-16,-54-88 15,-17 35-15,36 18 16,-1 18-16,1 0 16,-1 35-16,18-18 0,18 71 15,-18-71 1,52 36-16,-34-54 16,35 1-16,-18-18 15,-17-18-15,0-17 16,-1 0-16,1-1 0,-36-52 15,18 53-15,-53-53 16,18 70-16,17 0 16,-17 18-16,17 0 0,1 0 15,17 36 1,0-1-16,35 18 0,-17-35 16,35-1-16,35 18 15,-35-35-15,0 0 16,17-17-16,-52 17 15,17-35-15,-35 17 16,0-17-16,0 17 0,-35-17 16,17 17-1,1 18-15,-1 18 16,0-1-16,18 19 16,18-19-16,0 1 15,-1 0-15,19-1 16,-1-17-16,0 18 0,18-18 15,-18 0-15,-17 0 16,0 0-16,-36 0 31,0-35-15,1 17-16,17-17 16,0 17-16,17 18 0,1-18 15,0 1 1,17 17-16,-18-18 0,36 18 15,0 0 1,-35-18-16,0 18 16,17 0-1,-35-17-15,-18 17 16,1-18-16,-19-17 16,19 17-1,-1-17 1,18 17-16,18 1 15,-18 34 1,17 1 0,-17 52-1,0-52-15,18 53 16,-18-36-16,18-17 16,-1-1-16,-17 1 0,18 0 15,0-18-15,-1 0 16</inkml:trace>
  <inkml:trace contextRef="#ctx0" brushRef="#br0" timeOffset="2581.6953">8661 3457 0,'0'0'16,"0"53"-16,0-18 0,0 18 16,17-35-16,19 0 15,-19-18-15,1 0 16</inkml:trace>
  <inkml:trace contextRef="#ctx0" brushRef="#br0" timeOffset="2684.2741">8643 3157 0,'0'0'16,"18"0"-1</inkml:trace>
  <inkml:trace contextRef="#ctx0" brushRef="#br0" timeOffset="3079.8742">8908 3581 0,'0'0'0,"17"0"0,1 0 15,0 0-15,-18-18 16,35-17-1,-35 17-15,0 1 16,-18 17 0,1 0-16,-1 17 15,18 1 1,0-1-16,0 1 0,18-18 16,-1 35-1,1-35-15,-1 18 0,1-18 16,17 0-1,-17 0-15,-18-18 16,0 1-16,0-1 16,0 0-16,18 18 31,-1-17-31,1 17 16,0 0-1,-1 0-15,1-18 0,17 1 16,-35-1-16</inkml:trace>
  <inkml:trace contextRef="#ctx0" brushRef="#br0" timeOffset="3413.6547">9155 2910 0,'0'0'0,"17"36"0,1 70 16,-18-54-1,18 1-15,-1 53 16,-17-53-16,18 71 16,-1-89-16,1 0 0,0 0 15,-1-17-15,1 0 0,0-18 16</inkml:trace>
  <inkml:trace contextRef="#ctx0" brushRef="#br0" timeOffset="3907.3158">9243 3369 0,'53'18'15,"-106"-36"-15,123 36 0,-34-18 16,17 0-16,-18 0 16,-18 0-16,-34 17 31,-1-17-16,-17 36-15,35-19 16,-18-17-16,18 36 16,0-19-16,18 1 15,0-18-15,-1 0 0,18 0 16,1 0 0,-1-18-16,-17 18 0,-1 0 15,-17-17-15,18 17 0,0-18 16,-18 0-1,17-17 1,-17 0-16,18-18 16,-18 17-16,17-16 15,-17-54-15,0 53 16,0-18-16,-35-52 16,18 88-16,-36-18 15,35 53-15,-17 53 16,17-18-16,0 35 15,18 19-15,36 87 16,-1-106-16,36 54 16,-19-89-16,1 1 0,0-1 15,0-18-15,-17-17 16,34 0-16</inkml:trace>
  <inkml:trace contextRef="#ctx0" brushRef="#br0" timeOffset="4414.4078">10901 3175 0,'0'0'15,"35"71"-15,-17-36 0,-18 0 16,17 18-16,1-35 16,-36-18 15,-17-53-31,17 17 15,1 1-15,-18-35 16,35 34-16,0-17 16,0 36-16,17-1 0,1 1 15,17-1-15,-17 18 0,17 0 16,18 18 0</inkml:trace>
  <inkml:trace contextRef="#ctx0" brushRef="#br0" timeOffset="5165.1998">11201 3369 0,'0'0'16,"53"18"-16,-18-1 0,0-17 16,18 0-16,-35-17 15,17-19 1,-17 19-16,-1-36 15,-17 35-15,-17-17 0,-19 0 16,19 17-16,-36 0 16,18 18-16,-1 18 15,19 0-15,-1 35 16,18-18 0,18 18-16,-1-18 15,1-17-15,17 17 0,0-17 16,1-1-16,17 1 0,-18-18 15,18 18-15,-18-18 16,0-18-16,18 0 16,-35 1-16,0-36 15,-1 35-15,-17 0 16,0-17-16,0 17 0,18-34 16,-18 16-16,-18 19 0,1 17 15,-1 0 1,0 17-16,1 36 15,17-18-15,-18 1 16,18-1-16,18-17 0,-18 17 16,35-17-16,-17-18 0,17 17 15,-17-17 1,17 0-16,-35-17 16,17-19-16,-17 19 15,0-19-15,0 19 16,-17-1-16,17 36 31,0-1-15,17 1-16,1 0 15,0-18-15,17 0 16,-17 0-16,-1 0 0,-17-36 16,0 19-1,0-1-15,0 0 0,0 1 16,-17-36-16,17 35 15,0 1-15,0-36 16,17 35-16,1 18 16,0-18-16,-1 18 0,1 0 0,17 18 15,0 0 1,-17-18-16,0 17 0</inkml:trace>
  <inkml:trace contextRef="#ctx0" brushRef="#br0" timeOffset="5881.3957">12241 3140 0,'0'17'31,"0"1"-31,18 0 16,0 17-16,-1 18 15,1-36-15,17 1 16,-17 0-16,0-1 16,-18-34-1,0-1-15,0-35 16,-18 36-16,0-54 15,18 36-15,-17-1 16,17 19-16,0-1 16,17 18-16</inkml:trace>
  <inkml:trace contextRef="#ctx0" brushRef="#br0" timeOffset="6052.125">12506 3228 0,'0'0'15,"18"0"-15,-18 18 0,17-1 16,1-17-16,0 18 16,-1-18-16,-17 17 0,18-17 15,-1 18-15,1-18 16,-18-18-16,0 1 16</inkml:trace>
  <inkml:trace contextRef="#ctx0" brushRef="#br0" timeOffset="6155.1736">12524 2946 0,'0'17'0</inkml:trace>
  <inkml:trace contextRef="#ctx0" brushRef="#br0" timeOffset="6752.2555">12682 3351 0,'18'-35'16,"-36"70"-16,36-88 16,0 36-16,17-54 15,-35 54-15,18-19 0,-1-17 16,-17 36-1,-17 17 1,-1 0-16,18 17 0,-18 1 16,18 17-16,-17 36 15,17-36-15,0 0 0,0 18 16,17-35-16,1 0 16,35 17-16,-18-35 15,0-18 1,-17 1-16,0-1 15,-1 0-15,-17 1 16,0-1-16,0 36 31,36-1-15,-19-17 0,-17 18-16,53 0 15,-35-18-15,35 0 16,-36 0-16,1 0 15,-18-18-15,18 36 47,-1-1-31,1-17-16,0 0 16,-1 0-1,-17-35-15,0 17 16,-17-35-1,17 36-15,-18-36 16,18 18-16,-18-1 16,18 19-16</inkml:trace>
  <inkml:trace contextRef="#ctx0" brushRef="#br0" timeOffset="7434.4482">14111 2999 0,'18'35'16,"-1"0"-16,19 53 15,-19-52-15,1-1 0,-18-17 16,18-1-16,-18 1 16,0-36-1,0-52 1,0 17-16,0-35 16,0 52-16,0 19 15,0-1-15,0 0 0,0 36 16,17 17-1,1 1-15,0-1 16,-18 0-16,17-17 0,1-1 16,-1 1-16,1-18 15,0 0-15,-1-53 16,1 35 0,-18-17-16,18-35 15,-1 52-15,1 0 16,-18 36-16,18 0 15,-1 35 1,-17-36-16,18 1 16,-18-1-16,17 1 0,1 0 15,0-18-15,-1 0 16,1 0-16,0 0 16,-1-36-16,1 36 15</inkml:trace>
  <inkml:trace contextRef="#ctx0" brushRef="#br0" timeOffset="7584.8853">14781 3034 0,'0'0'15,"0"-53"-15,0 18 0,0-18 16,-17 18-16</inkml:trace>
  <inkml:trace contextRef="#ctx0" brushRef="#br0" timeOffset="8236.3401">14852 3122 0,'0'18'16,"0"-1"-1,0 1-15,18 0 0,-1 17 16,-17-17-1,18-18-15,-18 17 16,18-17-16</inkml:trace>
  <inkml:trace contextRef="#ctx0" brushRef="#br0" timeOffset="8502.1013">15064 3140 0,'0'0'0,"0"17"0,0 1 16,0 0-16,0-36 15,0 0 1,0-17-16,17-18 16,-17 18-1,18 17-15,-18-17 0,18 17 16,-1-35-16,1 53 15,-18-17-15,17 17 0,1 0 16,-18 35 0,0-17-16</inkml:trace>
  <inkml:trace contextRef="#ctx0" brushRef="#br0" timeOffset="8762.8223">15328 3140 0,'0'17'16,"0"-34"-16,18 34 15,-18-34 1,-18-19 0,18 19-1,0-36-15,0 35 16,0 1-16,0-1 0,18-17 15,-18 17-15,17 18 16,1 0-16,0-18 16,-1 18-16,1 18 15</inkml:trace>
  <inkml:trace contextRef="#ctx0" brushRef="#br0" timeOffset="9068.8082">15610 3052 0,'-17'0'0,"-1"0"16,18 17-16,-17 1 0,17 17 16,0-17-1,17 17-15,-17-17 0,18-18 16,-1 17-16,1-17 15,0 0-15,-1 0 0,-17-17 16,0-36-16,0 35 16,0-17-16,-17 17 15,-19-35-15,19 18 16,-1 17-16,18 36 31,18-18-31,-1 18 16</inkml:trace>
  <inkml:trace contextRef="#ctx0" brushRef="#br0" timeOffset="9275.3874">15857 3193 0,'0'-18'31,"18"-17"-15,-18 17-16,18 0 0,-1-34 15,1 16-15,-18 19 16,18 17-16,-1-18 16,1 18-16,-1 18 15,1-18-15,0 17 16</inkml:trace>
  <inkml:trace contextRef="#ctx0" brushRef="#br0" timeOffset="9413.1595">16387 3016 0,'0'-17'16,"0"34"-16</inkml:trace>
  <inkml:trace contextRef="#ctx0" brushRef="#br0" timeOffset="15742.3622">28293 1129 0,'-18'0'63,"1"-18"-48,-1 18-15,-17-17 16,-1 17-1,-34 0-15,17-18 16,0 18-16,0 0 16,0-18-16,0 18 0,-88-17 15,71-1-15,-89 0 16,88 1-16,-17-1 16,0 18-16,0 0 0,-1 0 15,1 0-15,-53 0 16,71 18-16,-1-1 0,0 1 15,1-18-15,17 18 16,0-1-16,-17 1 0,17 0 16,0-1-16,0 1 0,0 0 15,-35 17-15,52-18 16,-17 19-16,36-1 16,-18 0-1,17 1-15,18-19 0,0 1 16,0 17-16,0 0 15,18 1-15,-1 17 16,-17-36-16,18 19 16,-1-19-16,1 1 0,0 17 15,-1-17-15,19-1 0,17 19 16,-18-19-16,18 1 16,-18 0-16,18-1 0,35 1 15,-17 17-15,35 0 16,-36-35-16,54 36 15,-54-36-15,71 17 16,-70 1-16,52 0 16,-52-1-1,52 18-15,-70-17 16,88 17-16,-70-35 16,-1 0-16,1 0 15,88-17-15,-71 17 16,35-36-16,-52 19 15,35-36-15,-53 18 16,17-36 0,-34 18-16,-1 18 0,18-89 15,-53 72-15,0-54 16,0 70-16,-36-34 16,19 35-16,-18-1 15,-18 19-15,-36-36 16,54 35-16,-18-17 15,0 17-15,0 1 0,-70 17 16,52 0-16,1 0 16</inkml:trace>
  <inkml:trace contextRef="#ctx0" brushRef="#br0" timeOffset="17049.3267">22031 2593 0,'18'0'31,"-1"0"-15,19 0-16,-1-18 15,18 1-15,17-1 16,-17 18-16,18-18 0,17-17 0,0 17 16,89-34-1,-72 16-15,107-34 16,-88 52-16,122-52 15,-122 34-15,123-17 16,-124 36-16,124-36 16,-123 35-16,-18-17 15,-1 17-15,1-17 0,106 0 16,-106-1-16,35 19 16,-71-1-16,19 0 15,-54 18-15,0-17 16,36-1-1,-36 18-15,-17 0 0,17-17 16,-17-1 0,-18 0-1,0 1 1,17 17 0</inkml:trace>
  <inkml:trace contextRef="#ctx0" brushRef="#br0" timeOffset="17333.304">25365 1623 0,'17'0'16,"1"0"-16,53 17 15,-36-17-15,53 0 16,-53 18-16,1-18 16,-19 18-16,1-1 0,0 1 15,-18 17-15,-18 1 16,0-1 0,1-18-16,-19 19 15,36-19-15,-17 1 16,-1 0-16,0-18 0,1 17 15</inkml:trace>
  <inkml:trace contextRef="#ctx0" brushRef="#br0" timeOffset="31475.4196">16404 3034 0,'18'0'32,"-1"0"-17,1-18-15,0 18 0,-1 0 16,1 0-16,53-17 15,-54 17-15,18 0 0,1-18 16,52 18 0,0 0-16,-35 0 0,0 0 15,53 0 1,-36 0-16,-17 0 0,18 0 16,-1 0-16,72 0 15,-90 0-15,72 0 16,-71 0-16,0 0 15,70 0-15,-70 0 16,0-18-16,0 18 0,18 0 16,-1-17-16,54 17 15,-72-18-15,72 18 16,-71-18-16,70 1 16,-52 17-16,-1-18 15,72 1-15,-72-1 16,1 0-16,17 1 0,-18 17 15,1-18-15,52-17 16,-52 35-16,-18 0 16,0 0-16,0 0 0,-18 0 15,0 17-15,18-17 0,-18 18 16,1 0-16,17-18 0,0 17 16,52-17-16,-34 0 15,70 0 1,-70 0-16,87-17 15,-69 17-15,-19 0 16,18-18-16,1 18 0,-19 0 0,106-18 16,-87 18-16,-19 0 15,107-17 1,-107-1-16,18 18 0,-17-18 16,-1 1-16,72-1 15,-72 0-15,-17 1 0,0 17 16,-18-18-16,36 18 15,-54 0-15,1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19:21:08.25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11589 8749 0,'-18'-18'0,"18"36"46,53 17-30,-35 0-16,52 18 16,-34-17-1,34 34-15,-35-52 16,1 17-16,17 0 16,-18-17-16,-18 0 15,1-1-15,0-17 0,-1 18 16,1-18-16</inkml:trace>
  <inkml:trace contextRef="#ctx0" brushRef="#br0" timeOffset="216.922">12012 8696 0,'-35'18'0,"17"17"16,-52 35-16,34-17 16,1 0-16,0 0 15,0 0-15,-18 35 16,35-52-16,0-19 0,18 19 16,0-19-16</inkml:trace>
  <inkml:trace contextRef="#ctx0" brushRef="#br0" timeOffset="683.5838">12383 8996 0,'-18'0'15,"18"17"1,-18-17-16,1 36 15,-1-19 1,18 1-16,-18 17 0,1-17 16,17 0-16,-18 17 15,0-17-15</inkml:trace>
  <inkml:trace contextRef="#ctx0" brushRef="#br0" timeOffset="1131.648">12718 8872 0,'0'0'16,"0"-17"-16,-18 17 0,0 17 16,1-17-16,17 18 15,-18 35-15,18-18 16,0-17-16,0 17 0,18-17 15,17-1 1,0 1-16,-17-18 0,17-18 16,-17 1-16,35-19 15,-36 19-15,1-36 16,0 18-16,-18-18 16,0 35-16,17 18 31,-17 35-31,18 18 15,0 35-15,-1-35 16,1 53-16,0-53 16,-18-18-16,0 54 15,0-36 1,-18-36-16,0 1 0,-35 17 16,-17-17-1,34-18-15,-34-18 16,35 18-16,-1-18 15,19 18-15</inkml:trace>
  <inkml:trace contextRef="#ctx0" brushRef="#br0" timeOffset="2185.9264">11889 7867 0,'0'-35'15,"0"52"17,0 19-17,-18-1-15,18 0 0,0 18 16,0 35-1,18-35-15,-18 18 16,0-36-16,0 18 16,17-35-16,-17-1 15</inkml:trace>
  <inkml:trace contextRef="#ctx0" brushRef="#br0" timeOffset="2415.9051">11730 8237 0,'18'53'15,"-36"-106"-15,53 159 0,-17-71 16,17 1-16,-17-36 16,17 0-16,-17 0 15,-1 0-15,1-18 0,17-17 16,-17 17-1,-1 1-15,-17-1 16,18-17-16,-18 17 16</inkml:trace>
  <inkml:trace contextRef="#ctx0" brushRef="#br0" timeOffset="2780.9516">12700 7779 0,'-18'35'0,"18"36"15,0-36 1,0 35-16,0-34 16,0-1-16,0 0 0,18 1 15,-18-1-15,18 18 16,-18-18-16,17-17 0,-17-1 15,0 1-15,18-18 16,-18 18-16,-18-18 16</inkml:trace>
  <inkml:trace contextRef="#ctx0" brushRef="#br0" timeOffset="3059.9229">12541 8202 0,'18'35'16,"0"-35"-16,-18 18 0,17 0 15,18 17-15,-17-17 16,-18-1-16,18 1 16,-1-1-16,19-17 15,-19 0-15,-17-17 16,36-1-16,-19-17 15,-17 17-15,18 1 0,-1-19 16,1-17 0,-18 36-16,0-18 0,18-1 15</inkml:trace>
  <inkml:trace contextRef="#ctx0" brushRef="#br0" timeOffset="21640.1335">3863 16722 0,'0'-18'16,"18"18"-16,17 0 15,-18 0-15,54-18 16,-36 1-16,18-1 16,-17 0-16,-19 18 0,18-17 15,-52 17 1,-36 17 0,18 1-16,-54 35 15,54-35-15,0 17 0,17-17 16,1 17-16,-1 18 15,18-18-15,18-17 16,17-1-16,0 1 0,53 17 16,-35-35-16,-17 18 15,16-18-15,-34 18 0,17-18 16,-17 35-16,-36-18 16,-17 19-1,17-19-15,-34-17 16,16 18-16,1 0 15,0-18-15,-1 0 0,1 0 0</inkml:trace>
  <inkml:trace contextRef="#ctx0" brushRef="#br0" timeOffset="21967.2494">4480 16863 0,'-53'70'15,"106"-140"-15,-106 193 0,36-87 0,17 34 16,17-35-16,36 18 16,18-35-1,-36-18-15,0-18 0,1 1 16,-19-19-16,36-34 15,-35 35-15,-18-54 16,-18 54-16,-17-35 16,0 52-16,-1 0 15,19 1-15,-19 17 0,1 0 16,18 17 0,17 19-1</inkml:trace>
  <inkml:trace contextRef="#ctx0" brushRef="#br0" timeOffset="22340.6908">4921 16810 0,'0'0'0,"-17"18"16,17-1-16,-18 36 15,18-18-15,18 1 16,17 17 0,-17-36-16,34 18 15,-16-35-15,-1 0 0,36-17 16,-36-18-16,-18-1 15,1-34-15,-18 34 16,0 1-16,0 0 0,-18 0 16,-17-1-16,-18 1 15,18 17-15,-18 36 16,35 0-16,1-1 16,17 19-16,0-1 15</inkml:trace>
  <inkml:trace contextRef="#ctx0" brushRef="#br0" timeOffset="22512.6087">5556 16969 0,'0'0'0,"0"17"16,-17 1-16,-19 17 15,19-17-15,-19 17 0,-34 18 16,35-35-1,-1 17-15</inkml:trace>
  <inkml:trace contextRef="#ctx0" brushRef="#br0" timeOffset="22840.4588">5786 16810 0,'-18'18'16,"36"-36"-16,-54 53 0,19 18 15,17-18-15,0-17 0,0 17 16,17-17-16,-17 0 0,53 17 16,-35-35-16,35 0 15,-36-18-15,19-17 16,-19 0-1,-17-18-15,0 17 16,-17-16-16,-1 34 16,0-17-16,1 17 15,-36 18-15,35 0 16,-17 0-16,35 18 16,-18 17-16</inkml:trace>
  <inkml:trace contextRef="#ctx0" brushRef="#br0" timeOffset="23140.1612">6174 16704 0,'0'0'0,"-18"35"15,0-17-15,1 17 16,17 18-16,17-18 15,19 18-15,-19-35 16,36-18-16,-18 0 16,18-18-16,-35 1 15,-18-1-15,18 0 16,-18-17-16,0 0 16,-18-18-16,0 35 15,1 1-15,-19 17 0,19-18 16,-1 18-16,-17 0 15,35 18-15,-18-18 0</inkml:trace>
  <inkml:trace contextRef="#ctx0" brushRef="#br0" timeOffset="23413.4065">6509 16739 0,'0'36'0,"0"-72"0,17 107 16,1-36-16,0-17 0,-1 17 16,19-17-16,-19-1 0,1 1 15,35-18 1,-18-18-16,0-17 16,-17 0-16,-18 0 15,0-1-15,-18-34 16,1 34-16,-1 1 0,-52 0 15,34 17-15,1 1 16,0 17-16,17 17 0,-35 18 16</inkml:trace>
  <inkml:trace contextRef="#ctx0" brushRef="#br0" timeOffset="24687.5074">8096 16651 0,'-17'18'15,"17"-1"-15,17 36 16,-17-17-16,18-1 0,17 0 15,-17-17-15,-1-18 16,19 0 0,-19 0-16,1-35 15,0-1-15,-18 1 16,0 0-16,0 17 16,0 36-1,0 17 1,17 0-1,1-17-15,0 35 16,-1-36-16,36 19 16,-35-36-16,17 17 15,-35-34-15,18 17 16</inkml:trace>
  <inkml:trace contextRef="#ctx0" brushRef="#br0" timeOffset="24865.6095">8467 16616 0,'35'-18'16,"-70"36"-16,88-36 0,0-17 15,-18 17-15,35 1 16,-52-1-16,35-17 16,-35 17-16,-18 0 31,-18 18-31</inkml:trace>
  <inkml:trace contextRef="#ctx0" brushRef="#br0" timeOffset="25063.3154">8555 16298 0,'35'106'16,"-70"-212"-16,88 265 0,-53-106 15,35 53 1,-17-71-16,-1 18 0,1-35 16,0 35-16,-1-53 15,1 17-15,-18-34 16</inkml:trace>
  <inkml:trace contextRef="#ctx0" brushRef="#br0" timeOffset="25265.4268">8678 16193 0,'0'0'16,"18"88"-16,-18-35 0,18 0 16,-1-1-16,-17-16 0,18 17 15,-18-18-15,18 18 0,-18-18 16,17 18-16,1-35 15,-1-1-15</inkml:trace>
  <inkml:trace contextRef="#ctx0" brushRef="#br0" timeOffset="25638.4538">8925 16633 0,'0'0'0,"18"0"15,0-17 1,-1-1-16,-17 1 16,0-1-1,-17 18-15,-1 0 16,0 0 0,18 18-1,0-1-15,18 36 0,17-18 16,0 1-1,1-19-15,-1 1 16,-17-18-16,-1 0 16,-17-18-16,18 1 15,-18-1-15,-18-17 16,1-1 0,17 1-16,0 0 0,0 17 15,0 1-15,17 17 16,1-18-16,0 36 15,-1-18-15</inkml:trace>
  <inkml:trace contextRef="#ctx0" brushRef="#br0" timeOffset="26172.4335">9349 16528 0,'-18'17'16,"18"1"-16,-18 0 0,18-1 16,0 1-16,0 17 15,0-17-15,18-1 0,0 1 16,-1-18-16,1 0 16,0 0-1,-18-35-15,0 17 16,0 0-16,0-17 15,0 18-15,0-1 0,-18 0 16,18 1-16,0 34 31,35 36-15,-35-35-16,18 17 0,-1-17 16,1-1-16,17 1 15,-17 0-15,0-18 0,-1 0 16,-17-18-1,0 0-15,0-17 16,0 17 0,0-17-16,0 18 15,0-1-15,18 0 16,0 18-16,-1 0 16,1 18-1,-1 0 1,-17-1-16,18 1 0,0-1 15,-1 1-15,1 0 16,0-1-16,-18 1 16,17-18-16</inkml:trace>
  <inkml:trace contextRef="#ctx0" brushRef="#br0" timeOffset="26794.2529">9825 16528 0,'0'17'0,"0"1"15,0 17-15,0 0 16,18 1 0,-18-1-16,35 0 15,-18-35-15,1 18 0,0-18 16,-1 0-16,1 0 0,17-18 15,-17 18-15,17-35 16,-35 17 0,18 1-1,-18-1 1,0 0 0,-18 1-1,18-1 1,-17 18-16,17-17 15,-18-1-15,0 18 16,1 0-16,17 18 16,0 34-1,0-34-15,0 0 16,17 17-16,1-17 16,0-1-16,17-17 15,-18 18-15,1-18 0,0-18 16,17 18-16,-17-17 0,-1-1 15,1 0-15,0-17 16,-1 17-16,1 18 16,-1 18 15,1 0-31,0-1 16,-1 19-16,1-19 15,0 1-15,-18 0 16,-36-18-1,19 17-15,-1-17 16,0 0-16,-34 0 16,34 0-16,-17-17 15</inkml:trace>
  <inkml:trace contextRef="#ctx0" brushRef="#br0" timeOffset="38507.0125">20197 11324 0,'-18'-17'0,"36"34"15,-18-34-15,52 17 16,-16-18-16,34 18 16,1-18-16,52 18 15,-87 18-15,17 0 16,-36-1-16,18 1 0,-35 52 15,0-34-15,-17-1 16,-18-17-16,-18 52 16,17-35-16,1 1 15,17-1-15,18-17 0,0-1 16,0 1-16,53 0 16,-17-1-16,34-17 15,-17-17-15,0 17 0,-18-18 16,18 0-16,18-35 15</inkml:trace>
  <inkml:trace contextRef="#ctx0" brushRef="#br0" timeOffset="38746.4588">20973 11518 0,'0'0'15,"0"-17"-15,-18 17 0,0 17 16,1 1 0,17-1-16,0 1 15,17 17-15,19-17 16,-19 0-16,19-18 15,-1 0-15,0 0 0,36 0 16,-36-18-16,0-17 16,-17 17-16,-18-35 15,-18 36-15,1-19 16,-19 19-16,1-1 0,-36-17 16,36 35-1,18 0-15,-1 0 0,0 17 16,18 1-16</inkml:trace>
  <inkml:trace contextRef="#ctx0" brushRef="#br0" timeOffset="38912.2452">21502 11624 0,'0'0'0,"0"18"0,0 17 0,-35 0 16,17-17-16,0 17 15,1-17-15,-1-1 16,0 1-16,1 0 0,-1-18 16</inkml:trace>
  <inkml:trace contextRef="#ctx0" brushRef="#br0" timeOffset="39223.9648">21819 11501 0,'-17'35'0,"34"-70"15,-52 87-15,17-16 16,18-1-16,36 0 16,-19-17-16,1-18 15,17 18-15,1-18 0,16-18 16,-16 0-16,17-17 15,-36 17-15,-17-17 16,0 17-16,0 1 16,-35-1-16,17 1 0,-52 17 15,35-18-15,-36 18 16,53 0-16,18 18 16,18-18-1</inkml:trace>
  <inkml:trace contextRef="#ctx0" brushRef="#br0" timeOffset="39519.441">22296 11465 0,'0'0'16,"-18"18"-16,0 0 15,18 17-15,0-18 16,0 19-16,0-19 0,36 36 15,-1-53-15,18 18 16,-18-18-16,-17 0 0,17 0 16,0-18-1,-17 1-15,-18-19 16,0 19-16,-18-1 0,1-17 16,-1 17-16,-35-17 15,18 17-15,17 1 16,-17 17-16,0 0 15,35 17-15,0 1 16</inkml:trace>
  <inkml:trace contextRef="#ctx0" brushRef="#br0" timeOffset="39819.7311">22772 11536 0,'-35'0'16,"-1"17"-16,19 19 15,17-19-15,17 19 16,1-1-16,35 0 16,-18-35-16,53 18 15,-52-18-15,16-18 16,-16 1-1,-1-19-15,-35 19 16,-18-36-16,1 17 16,-19 19-16,1-1 15,0 1-15,-71-19 16,53 36-16</inkml:trace>
  <inkml:trace contextRef="#ctx0" brushRef="#br0" timeOffset="51369.7048">28240 8431 0,'18'0'0,"-1"0"31,1-17-31,-1 17 16,19 0-16,-19 0 0,19 0 15,-19 17-15,36 1 16,-18 0-16,18-1 16,-17 1-16,-19 0 15,1-1-15,0 19 0,-18-1 16,17 35-16,-34-17 15,-1 0-15,0 0 0,1 18 16,-19 52 0,19-70-16,17 0 0,0 0 0,0 0 15,35 17 1,-17-34-16,-1-19 0,1 1 16,17 0-16,-17-1 0,17 1 15,-17-18 1,-36 17-1,-17 1 1,0 17-16,-18 18 16,35-17-16,0 69 15,18-69-15,0 70 16,36-1 0,-1 1-16,-17-53 15,17 35-15,0-35 16,-17 0-16,17-18 0,-17 18 15,17 18-15,-17-18 16,-36-18-16,0 0 16,1 1-16,-72 34 15,37-35-15,-1-17 16,-53 17-16,53-17 16,-35-18-16,0-18 15,70 1 1,-17-1-16,-1 0 15</inkml:trace>
  <inkml:trace contextRef="#ctx0" brushRef="#br0" timeOffset="63676.4248">2046 8467 0,'0'-18'16,"-18"18"-1,18-18 1,-17 1-16,-1-1 16,1 0-16,-19 1 15,19 17-15,-36 0 16,0 0-16,-18 35 16,-35 53-1,71-35-15,0 0 0,-18 71 16,18-54-16,-1 1 15,19-18-15,-1 0 0,0 17 16,1-17-16,17 0 16,-18 0-16,1 0 0,17 17 15,0 71-15,0-70 16,0 0-16,0 105 16,17-105-16,1 70 15,-18-71-15,17-17 0,-17 53 16,0-53-1,-17 53-15,17-71 16,-18 0-16,1 1 0,-19-1 16,19 0-16,-1 0 0,-17-17 15,-1 17-15,19-17 16,-18-18 0,17 0-16,36 0 31,-1 0-16,1 0-15,-1 18 16,1-1 0,0-17-16,-1 35 15,1-17-15,-18 0 0,18-1 16,-18 19-16,0-1 16,0 18-1,17-18-15,-17 0 0,0 54 16,0-54-16,0 18 15,0 0-15,0 53 16,0-54-16,0 54 16,0 18-16,0-71 15,-17 88 1,17-71-16,0 71 16,0-70-16,0 0 15,0-1-15,0 1 0,-18 87 16,18-69-16,0 87 15,0-88-15,0 18 16,0-18-16,0 18 0,0 70 16,0-87-16,0 52 15,0-71-15,18 71 16,-1-88-16,1 88 16,0-70-16,17 52 15,-18-70-15,1 0 16,17 36-1,-17-54-15,17-18 0,1 1 16,-1-18-16,-17 0 16,-1 0-16,18-18 15,-17 18-15</inkml:trace>
  <inkml:trace contextRef="#ctx0" brushRef="#br0" timeOffset="72596.2904">18874 11518 0,'-18'0'16,"18"18"-1,35-18 1,-17 17-16,17-17 0,36 0 16,-36 18-1,18-18-15,17 0 16,-17 0-16,-17 0 16,-1 0-16,-17 0 0,35-18 15</inkml:trace>
  <inkml:trace contextRef="#ctx0" brushRef="#br0" timeOffset="72835.3582">19138 11412 0,'0'0'16,"35"18"-16,-17-18 0,53 18 15,-36-18 1,53 17-16,-53 1 15,1 0-15,17 17 16,-36-18-16,-17 1 16,0 0-16,-17 17 15,-19-17-15,1-1 0,-71 36 16,53-35-16,-17 0 16,17 17-16</inkml:trace>
  <inkml:trace contextRef="#ctx0" brushRef="#br0" timeOffset="104790.3189">14358 13723 0,'0'-18'0,"18"18"47,-18 36-47,0-1 16,0 0-16,0 53 16,0-52-16,0 70 15,0-71-15,17 35 16,-17-34-16,0-19 15,18 1-15,-18-36 32</inkml:trace>
  <inkml:trace contextRef="#ctx0" brushRef="#br0" timeOffset="106018.3924">14393 13741 0,'18'0'16,"0"0"0,-1 0-16,1 0 15,35 0 1,-36 0-16,1-18 0,0 18 15,35 0-15,-18 0 16,0 0-16,0 0 16,1 18-16,-1-18 15,18 17 1,-18-17-16,1 18 16,16-18-16,-16 0 0,70 18 15,-54-18-15,90 17 16,-72-17-16,89 0 15,-71 0-15,0 0 16,0 0-16,106 0 16,-88 0-16,0-17 15,0 17-15,0 0 0,0-18 0,-1 18 16,125-18-16,-124 18 16,105 0-1,-87 0-15,-18 0 0,123-17 16,0 17-1,-105 0-15,-18 0 0,140 0 16,-122 0-16,-18 0 16,123 0-1,-105 0-15,105 0 16,-106 0-16,107-18 16,-125 18-16,125 0 15,-124 0-15,123-18 16,-123 18-16,123 0 15,-123-17-15,106 17 16,-107-18-16,107 18 16,-124 0-16,106-17 15,-88 17-15,-18 0 16,89-18-16,17 0 16,-124 18-1,107-17-15,-107 17 0,89 0 16,-106 0-1,88 0-15,-88 0 16,53 0-16,-53 0 16,-18 0-16,18 0 15,17 0-15,-17 0 16,18 0-16,-36-18 16,36 18-16,-36 0 15,0 0-15,1 0 16,-19 18-16,18-18 0,18 0 15,-35 17-15,35-17 16,-35 0-16,34 0 16,-34 0-16,17 0 15,-17 0-15,0 0 16,-1 0 0,-34 0 15,17 18-16,-18-18 1</inkml:trace>
  <inkml:trace contextRef="#ctx0" brushRef="#br0" timeOffset="107537.1494">14393 14235 0,'0'17'16,"0"19"0,0-19-16,0 1 15,0-1-15,0 1 16,0 0-16,0-1 16,18 1-16,0-18 15,-1 18-15,1-18 16,0 0-16,17 0 0,18 0 15,-18 0-15,36 0 16,-19 17-16,37-17 16,-36 18-16,70 0 15,-70-18-15,106 0 16,-71 0-16,0 0 16,0 0-16,106 0 15,-70 0-15,105 0 16,-123 0-16,141 0 15,-124 0-15,1 0 16,-1 0-16,1 0 16,17-18-16,141 18 15,-141 0-15,124 0 16,-124 0-16,18-18 16,-18 18-16,0 0 0,18 0 15,141-17-15,-159-1 16,176 18-16,-158-18 15,-18 18-15,18-17 0,-18 17 16,159-18-16,-142 0 16,-16 1-16,157-1 15,-157 1-15,-1 17 0,141-18 16,-141 0 0,141 1-16,-158 17 15,140-18-15,-140 18 16,-1-18-16,1 18 15,-18 0-15,17-17 0,0 17 0,-17 0 16,88 0 0,-105-18-16,69 18 15,-87 0-15,52-18 16,-70 18-16,53-17 16,-71 17-16,1 0 15,-19-18-15,1 18 16,-36 0-1,18-18 1,-17 18-16,-1 0 16,18-17-1,0-1-15,0-17 16,0 17-16,0-17 16,0 0-16,0 17 15,18-35-15,-18 18 16,17 17-16,-17-17 15,0 17-15,0 1 0,0-1 16,-17 0-16,-1 1 16,18-1-16</inkml:trace>
  <inkml:trace contextRef="#ctx0" brushRef="#br0" timeOffset="108648.6654">17604 13264 0,'17'18'32,"1"-18"-32,52 0 15,-17-18-15,-17 18 0,17-17 16,35-1-16,-53 1 15,-17-1-15,-1 0 0,-17-17 16</inkml:trace>
  <inkml:trace contextRef="#ctx0" brushRef="#br0" timeOffset="108838.9054">17815 13053 0,'18'35'16,"-36"-70"-16,36 88 0,0 17 16,-18-17-16,0 53 15,17-53-15,1 35 16,-1-53-16,1 18 16,0-35-16</inkml:trace>
  <inkml:trace contextRef="#ctx0" brushRef="#br0" timeOffset="109483.192">18150 13406 0,'0'35'0,"0"-70"0,0 87 15,0-34 1,18-36-1,0-17 1,-18 18-16,17-1 16,19-35-1,-19 35-15,19-17 0,-19 17 16,1 1-16,-1 17 0,1 0 16,17 0-1,-17 17-15,-18 1 16,0 0-16,-18-1 15,1 1-15,-1 17 16,18-17-16,-18 17 16,18-17-16,0-1 15,18-17-15,-18 18 16,18-18-16,-1 0 16,19-18-16,-19 1 15,1-1-15,0 1 16,-18-1-16,17-17 15,-17 17-15,0 0 16,-17 1-16,17 34 16,0 1-1,0 0-15,17-1 16,1 1-16,-18 0 16,17-18-16,1 17 0,17-17 15,-17 0 1,-18-17-1,0-1-15,0-17 16,0 17-16,0-35 16,0 35-16,0-17 0,0 18 15,-18-1-15,18 0 16,0 1-16,18 17 16,0 0-1,-18 17 1</inkml:trace>
  <inkml:trace contextRef="#ctx0" brushRef="#br0" timeOffset="109723.1151">18733 13388 0,'0'18'16,"0"-36"-1,17 0 1,-17 1-16,18-19 15,-1 36-15,-17-17 16,18 17-16,0 0 0,-1 0 16,19 17-1,-19 1 1,1 17 0,0-17-16,-18 17 15</inkml:trace>
  <inkml:trace contextRef="#ctx0" brushRef="#br0" timeOffset="110912.5815">18115 13970 0,'18'0'15,"-1"0"1,1-18-16,17 18 15,-17 0-15,0-17 16,-1 17 0,1-18-16,-36 18 31,1 0-15,-19 18-16,1-1 15,0-17 1,17 18-16,-17 17 15,17-17-15,18 17 16,0-17-16,36-1 16,16 1-1,-16-18-15,-1 0 0,0 0 16,-17 0 0,0 18-16,-36-1 31,0-17-31,-17 18 0,17-18 0,-17 18 15,0-1 1,17-17-16,1 18 16</inkml:trace>
  <inkml:trace contextRef="#ctx0" brushRef="#br0" timeOffset="111241.6304">18415 14058 0,'-18'35'0,"1"-17"16,17 0-16,0-1 0,17 19 16,19-1-16,-19-35 15,54 18-15,-36-18 16,-17 0-16,52-36 15,-52 19-15,17-36 16,-35 35-16,0 0 16,-17-34-16,-1 34 15,-17 0-15,17 18 16,-35 0-16,35 0 16,1 18-16,17 0 15,35-1 1</inkml:trace>
  <inkml:trace contextRef="#ctx0" brushRef="#br0" timeOffset="111501.9159">18785 14058 0,'0'0'0,"0"18"0,0 17 15,0-17-15,18 35 16,-18-36-16,18 1 15,17-18-15,-17 0 0,17-18 16,-17 1 0,-1-36-16,-17 17 15,0 1-15,-17 18 16,-19-19 0,19 36-16,-19-17 15,19 34-15,17 1 16,0 0-1</inkml:trace>
  <inkml:trace contextRef="#ctx0" brushRef="#br0" timeOffset="112118.9582">19209 13952 0,'0'0'0,"0"18"0,0 0 0,0-1 16,0 19-16,0 16 15,0-16-15,17-19 16,-17 19-16,0-19 0,18 19 16,-18-19-16,18-17 15,-1 0 1,-17-17-16</inkml:trace>
  <inkml:trace contextRef="#ctx0" brushRef="#br0" timeOffset="112314.5987">19403 13935 0,'-35'17'0,"70"-34"0,-106 52 0,36-17 16,0 17-16,17-17 0,0-1 15,1 18-15,34-17 16,1-18-16,0 18 16,70 17-16,18-17 15,-71-18-15,0 0 16</inkml:trace>
  <inkml:trace contextRef="#ctx0" brushRef="#br0" timeOffset="114483.3971">23795 13635 0,'18'0'63,"17"0"-63,0 0 15,36 0-15,-18 0 16,35 0-16,-35 0 16,70-18-1,-88 18-15,18 0 0,-17 0 16,17 0-16,-18 0 16,-18 0-16,1 0 0,17-17 15,-35 34 1,-17 1-1,17 0-15,-18 17 16,18 0-16,0-17 0,0 17 16,35 36-16,-35-36 15,18 0-15,-18 36 16,18-18-16,-18 35 16,0-53-16,0 0 0,0-17 15,-18 35 1,0-35-16,-17-1 15,0-17-15,-36 18 16,36-18-16,0-18 0,-71 1 16,53-1-1,0 0-15,-35 1 16,53-1-16,-1 18 16,19-18-16,-1 18 0,0 0 15,18-17-15</inkml:trace>
  <inkml:trace contextRef="#ctx0" brushRef="#br0" timeOffset="115039.9359">24483 13617 0,'0'0'0,"0"-17"0,-18 17 0,18-18 16,-17 18-1,34 0-15,1 0 16,-1 0-16,19 0 0,-1 0 16,18 18-16,70-18 15,-70 0-15,35 0 0,-17 0 16,88 0-16,-89 0 16,-17 17-16,18 1 15,-54 0-15,19 34 16,-36-16-16,0-1 15,0 0-15,-18 1 0,0 16 16,-17 37-16,18-36 16,17 35-1,-18-53-15,18 36 16,0-54-16,18 19 16,-1-19-16,-34-17 31,-36-17-16,17-1-15,-17 18 0,-52-18 16,34 18-16,18 0 16,-17 0-16</inkml:trace>
  <inkml:trace contextRef="#ctx0" brushRef="#br0" timeOffset="126796.1736">23901 13018 0,'17'0'16,"-17"17"0,0 1-1,0 17 1,0-17-16,18 17 16,-18-17-16,18-1 15,-18 19-15,0-19 16,0 1-1,-18-18 17,0-35-17</inkml:trace>
  <inkml:trace contextRef="#ctx0" brushRef="#br0" timeOffset="127040.5427">23901 12947 0,'35'0'16,"-17"18"-16,17-18 0,-17 17 0,52 36 16,-52-35-1,17 17-15,-17 0 0,-1-17 16,1 17-16,0 18 16,-18-35-16,-18 17 15,0-17-15,-17-1 16,0-17-16,17 0 15,-17-17-15,17-1 16,1 0 0,17 1-16</inkml:trace>
  <inkml:trace contextRef="#ctx0" brushRef="#br0" timeOffset="127541.2063">24677 13035 0,'17'0'15,"1"0"17,17 0-32,-17 0 15,35-17 1,-18 17-16,18 0 15,-18-18-15,-17 18 16,0 0-16</inkml:trace>
  <inkml:trace contextRef="#ctx0" brushRef="#br0" timeOffset="127684.383">24871 13018 0,'0'0'15,"0"52"-15,0-16 0,0 34 16,0-34 0,0 16-16,0-16 15,0-1-15</inkml:trace>
  <inkml:trace contextRef="#ctx0" brushRef="#br0" timeOffset="151693.3983">20479 12171 0,'-18'0'16,"0"17"-16,36-17 62,35 0-46,-35 0-16,35 0 0,52-17 16,-34 17-16,123-18 15,-71 1 1,1 17-16,-1-18 0,36 0 15,-18 18-15,159-17 16,-159 17-16,124 0 16,-142 0-16,71 17 15,-105 1-15,34-18 16</inkml:trace>
  <inkml:trace contextRef="#ctx0" brushRef="#br0" timeOffset="161008.0663">14482 15610 0,'17'0'31,"-17"18"16,0 17-31,0-17-16,0 17 0,18 36 15,-18-36-15,17 18 16,-17-18-16,0 1 0,0-19 16,18 36-1,-18-35-15,18-36 31</inkml:trace>
  <inkml:trace contextRef="#ctx0" brushRef="#br0" timeOffset="163277.6934">14464 15628 0,'0'0'16,"-18"0"0,36 0-1,-18 18 1,18-1-16,17-17 16,-18 18-1,19-18-15,-1 0 16,0 0-16,1 0 0,-1 0 15,53 0-15,-35 0 16,-18 0-16,18 18 0,71-18 16,-71 0-1,17-18-15,71 0 16,0 1 0,-70 17-16,88-18 0,-89 18 15,107 0 1,-89-18-16,0 18 0,0 0 15,18-17-15,70-1 16,-87 18-16,87 0 16,-70 0-16,-18 0 15,18 0-15,-18 0 0,18 0 0,88 0 16,-106 0 0,0 0-16,106 0 15,-106 0-15,107 0 16,-107 0-16,88 0 15,-88 0-15,106 0 16,-105 0-16,-1 0 16,0 0-16,0 0 0,88 0 15,-105 0-15,105 18 16,-105-18-16,88 0 16,-89 0-16,1 17 15,-1-17-15,1 0 16,70 0-16,-70 0 15,70 0-15,-71 0 16,54 0-16,-54 0 16,54 0-16,-71 0 15,53 18 1,-54-18-16,1 0 0,-17 0 16,17 0-16,52 0 15,-52 0-15,36 18 16,-37-18-16,1 0 15,0 0-15,0 17 0,0-17 16,0 18-16,0-18 0,53 18 16,-53-18-16,35 17 15,-35 1-15,70-18 16,-70 0-16,71 0 16,-71 0-16,70 0 15,-70 0-15,70 0 16,-70 0-1,53-18-15,-35 18 16,35 0-16,-36 0 16,36-17-16,-71 17 15,18 0-15,-18 0 16,18-18-16,18 18 16,-36 0-16,36-18 15,-36 18-15,36-17 16,-54 17-16,36 0 15,-35-18-15,17 18 16,-17 0 0,-18-18 31,0 1-1,17 17-46,1 0 32,0 0-17,-18 17 1,17-17 0,1 0-1,0 0 1,-1 0-1,1 0 1,-1 0 0,1-17-1,0 17 79,-18 17-16,0 19-62,0-19-16,0 36 15,-18-35-15,18 35 16,0-18 0,0 0-16,0 36 15,0-53-15,18 52 16,-18-52-16,0-1 0,17 1 16,-17 17-1,18-17-15,-18 0 16,-18-18 31,-17 0-32,17 0-15,-17 0 16,0 0-16,-36 0 16,18 17-16,-52-17 15,52 0-15,-71 0 16,54 0-16,-1 0 0,-105 18 15,87-18-15,-16 0 16,-107 18 0,106-18-16,-141 17 15,106 1-15,18-18 0,-18 17 16,-159 19-16,159-36 16,-18 17-16,18 1 0,-142 0 15,125-1-15,17 1 16,-1-18-16,-16 0 15,-124 18-15,140-18 16,-157 0-16,157 0 16,1 0-16,18 0 0,-18 0 15,0 0-15,17 0 16,-17 0-16,-106 0 16,124-18-16,-107 18 15,107-18-15,-89 18 16,106-17-16,-88 17 15,106-18-15,-88 0 16,105 18-16,-88-17 16,71-1-16,-53 18 15,71-18-15,-1 18 16,0 0-16,19-17 0,-72 17 16,71 0-1,-17-18-15,17 18 0,-18 0 16,-35 0-16,53 0 15,-52-17-15,52 17 16,-53 0-16,71 0 16,-18-18-16,0 18 15,-18 0-15,18 0 16,18 0-16,-53 0 16,52 0-16,-52 0 15,53 0-15,-53 0 16,53 0-16,-18 18 15,35-18-15,18-18 16</inkml:trace>
  <inkml:trace contextRef="#ctx0" brushRef="#br0" timeOffset="166013.1158">18239 15840 0,'17'-18'63,"19"18"-47,-19-18-1,1 18-15,17 0 16,-17 0-16,-1 0 15,-34 0 1,-1 0 0,-17 0-16,17 0 15,1 18-15,-19 0 16,19-18-16,-1 35 16,18-17-1,0-1-15,18 1 16,35 0-16,-18-18 15,0 17 1,0 1-16,-17-1 16,0 1-16,-18 0 0,0-1 15,-18 1-15,0 0 16,-17-1-16,-18 1 16,36-18-16,-36 0 15,35 18-15,0-18 16,1-18-16,34 0 15</inkml:trace>
  <inkml:trace contextRef="#ctx0" brushRef="#br0" timeOffset="166268.8201">18697 15840 0,'0'17'15,"0"1"-15,0 0 16,-17 17-16,17-17 16,-18 17-1,18-18-15,0 1 0,0 0 16,0-1-16,18-17 0,-1 18 15,1-18 1</inkml:trace>
  <inkml:trace contextRef="#ctx0" brushRef="#br0" timeOffset="166558.9863">18944 15893 0,'-35'17'16,"17"19"0,18-1-16,0 18 0,0-36 15,18 1-15,0 0 0,-1-1 16,1 1-16,-1-18 16,19 0-16,-19 0 0,36-18 15,-35 1-15,-18-19 16,0 19-16,0-19 15,-18 19-15,1-1 0,-36-17 16,35 17-16,-17 18 16,17 0-16,1 18 15</inkml:trace>
  <inkml:trace contextRef="#ctx0" brushRef="#br0" timeOffset="166885.7244">19262 15787 0,'0'17'16,"0"1"-16,17 35 15,-17-35-15,18 17 16,-18 0-16,18 18 16,-18-18-16,0-17 15,0 0-15,0-1 16,0 1-16,17-18 0,1-18 15</inkml:trace>
  <inkml:trace contextRef="#ctx0" brushRef="#br0" timeOffset="167103.4829">19473 15804 0,'0'0'0,"-17"18"0,-19-18 0,1 18 15,-53 17 1,53 0-16,17-17 0,0 0 0,18 17 16,0-18-1,36-17-15,34 18 16,-17-18-16,0 0 16,0 0-16,0 0 0,-18 0 0,0 0 15,1 0-15</inkml:trace>
  <inkml:trace contextRef="#ctx0" brushRef="#br0" timeOffset="169100.2411">6174 17321 0,'-18'0'16,"18"18"-16,18 0 31,-18 17-31,17-35 16,1 35-16,0-17 15,17 17-15,18 18 16,35 18 0,-35-36-16,-18 0 0,18 0 15,71 36 1,-54-36-16,71 36 0,-53-36 16,89 18-1,-71-18-15,105 1 16,-87-19-16,123 1 15,-106 0-15,141-18 16,-141 0-16,0 0 16,18 0-16,0 0 0,176-18 15,-176 18-15,193-18 16,-175 18-16,-1-17 16,1 17-16,17-18 0,-18 0 15,388 1 1,-193-1-1,-1-17-15,1-1 16,-195 19-16,159-36 16,-158 35-16,-19 1 15,177-36-15,-176 35 16,159-35 0,-177 18-16,141-36 15,-141 36-15,124-35 16,-124 34-16,106-52 15,-106 53-15,88-53 16,-105 52-16,105-52 16,-141 53-16,18 0 15,-35 17-15,17-17 0,-18-1 16,71-17-16,-88 18 16,0 0-16,53-18 15,-71 35-15,1 1 0,-19-1 16,19-17-1,-19 35-15,-17-18 32,0 0 15,-17 1-32</inkml:trace>
  <inkml:trace contextRef="#ctx0" brushRef="#br0" timeOffset="169411.1221">16581 16563 0,'0'0'16,"17"0"-1,1 0 1,-1 0-16,19 0 0,34-18 16,-17 1-16,53 17 15,-71 0-15,18-18 16,0 18-16,-18 0 16,1 0-16,17 18 15,-36-1-15,-34 36 16,-1-18-16,0 1 15,1-1-15,-1 0 16,0 1-16,-17 52 16,18-53-16</inkml:trace>
  <inkml:trace contextRef="#ctx0" brushRef="#br0" timeOffset="172186.5513">18821 16775 0,'0'-18'15,"0"36"1,0 17-16,17 0 16,1 53-16,0-35 15,17 53-15,0-53 16,18 35-1,-18-53-15,1 1 0,17 17 16,-18-36-16,0 1 16,-17-18-16,-1 0 15,-17-18-15</inkml:trace>
  <inkml:trace contextRef="#ctx0" brushRef="#br0" timeOffset="172487.1395">18591 17145 0,'0'-18'16,"-17"-17"-16,17 17 0,0-17 15,0-18-15,17 18 0,19-53 16,-19 17-1,19 1-15,-1 34 16,-17 19-16,-1 17 16,1 0-16,17 35 15,-17 0-15,17 1 16,0-19-16,1 19 0,-1-19 16,0 1-16,0-18 15,18 17-15,-17-17 16</inkml:trace>
  <inkml:trace contextRef="#ctx0" brushRef="#br0" timeOffset="172926.3723">18715 17727 0,'0'35'15,"0"-70"-15,18 106 0,-18-1 16,0-35-16,0 54 15,0-54-15,17-17 16,-17 17-16,18-17 16,-1-18-16,1 0 15</inkml:trace>
  <inkml:trace contextRef="#ctx0" brushRef="#br0" timeOffset="173165.7313">18944 17886 0,'0'0'16,"35"35"-16,-17 0 16,17 1-16,-17-19 15,0-17-15,17 18 0,-17-18 16,34-18-16,-34 18 16,-18-17-16,0-1 15,0 0-15,0 1 0,-35-36 16,0 18-16,-18-18 15,35 35-15,0 0 16,1 18-16,-1 0 0</inkml:trace>
  <inkml:trace contextRef="#ctx0" brushRef="#br0" timeOffset="173410.9351">19420 17674 0,'0'0'16,"0"35"-16,0-17 0,0 17 15,18 54 1,0-54-16,-18 0 0,17-17 15,19 35-15,-19-36 16,1 1-16,0-36 16</inkml:trace>
  <inkml:trace contextRef="#ctx0" brushRef="#br0" timeOffset="173604.3092">19667 17692 0,'0'0'0,"-17"17"0,-19 1 16,1 0-16,18-1 0,-1 1 16,0 0-16,18-1 15,0 19-15,0-19 16,36 1-16,-19-1 0,71 19 16,-52-36-16,52 17 15,-53-17-15</inkml:trace>
  <inkml:trace contextRef="#ctx0" brushRef="#br0" timeOffset="175317.4275">20355 17851 0,'0'0'16,"0"70"-16,0-52 0,0-1 15,0 1-15,0 0 0,0-1 16,18-17-16,-18 18 15,0-36 1,0 1-16,0-1 0,0-70 16,0 53-16,18-18 15,-18 35-15,17 0 16,-17 1-16,18-1 16,-1 18-16,-17 18 15,0-1-15,18 19 0,-18-19 16,18 54-16,-18-36 15,0-17-15,0-1 16,17-17 0,1-17-1,-18-1-15,18 0 0,-1-17 16,1 0-16,0 17 16,-18 1-1,17 17-15,-17 17 16,0 36-1,0-18-15,0 1 16,0-19-16,18 19 16,0-19-16,-1 1 15,1-18-15,-1 0 0,19-35 16</inkml:trace>
  <inkml:trace contextRef="#ctx0" brushRef="#br0" timeOffset="175445.4353">20761 17727 0,'18'0'31,"-1"-18"-15</inkml:trace>
  <inkml:trace contextRef="#ctx0" brushRef="#br0" timeOffset="175490.8289">20779 17568 0,'0'-35'16</inkml:trace>
  <inkml:trace contextRef="#ctx0" brushRef="#br0" timeOffset="175834.5833">20902 17868 0,'0'0'16,"0"18"-16,-18-18 16,18-18-16,0 1 15,-17 17 1,17-36-16,0 19 15,0-19-15,0 19 16,0-19-16,0 19 16,35 17-1,-35-18-15,18 18 0,17 0 16,-17 0-16,-1 18 16</inkml:trace>
  <inkml:trace contextRef="#ctx0" brushRef="#br0" timeOffset="176474.663">21096 17851 0,'0'35'15,"0"-70"-15,18 87 0,-18-34 16,0-36 31,-18-34-47,18 34 15,0-35-15,18 18 16,-1-1-16,1 19 16,17-1-16,-17 18 15,0 18 1,-18-1-16,17 19 15,-17-19-15,0 1 16,0 0 0,-17-1-16,17 1 15,0 0 1,35-1-16,-17-17 16,-1 0-16,18 0 15,-35-17-15,36 17 16,-36-18-16,0 0 15,0 1 1,-18 17 0,18-18-16,18 18 15,35-18 1,-36 18-16,54 0 16,-36 0-16,-17 0 15</inkml:trace>
  <inkml:trace contextRef="#ctx0" brushRef="#br0" timeOffset="177308.2603">23901 15681 0,'17'0'31,"36"0"-15,-17 0-16,34 0 16,-35 0-16,36 0 15,-53 0-15,52 18 16,-52-1-1,-1 1-15,1 0 0,-18-1 16,18 18-16,-18 1 0,0-1 16,17 36-16,-17-36 15,18 35-15,-18-52 16,0 35-16,0-35 16,-35-1-1,17-17-15,-17 18 16,-1-18-16,1-18 15,0 18-15,-18 0 0,18-17 16,-1 17-16,1-18 0,-35 18 16,52 0-16,18 0 15</inkml:trace>
  <inkml:trace contextRef="#ctx0" brushRef="#br0" timeOffset="177775.8439">24306 15663 0,'18'0'31,"35"18"-31,-18-18 16,53 18-16,-35-18 15,-17 0-15,17 17 0,17 1 16,-35 0-16,1 17 15,-36 0 1,0 18-16,0-18 16,-18 53-16,0-35 15,18-17 1,-17 17-16,-1-53 16,0 17-16,-17 1 15,18-18-15,-19 0 16,19 0-16,-19-18 15,19 1-15,-54-36 16,54 35-16</inkml:trace>
  <inkml:trace contextRef="#ctx0" brushRef="#br0" timeOffset="178309.2317">23936 15134 0,'0'18'0,"0"-1"15,0 1-15,18 35 16,-1-35-16,1 35 16,-18-36-16,0 1 15,-18-36 16,1-17-31,17 17 16,-18-17-16,18 17 0,0-17 16,0-18-16,18 36 15,-1-1-15,36 0 16,-35 1-16,35 34 16,-18 1-16,-17 17 15,-1 0-15,-17 1 16,0-19-16,-17 1 15,-1 0-15,0-18 16,1 17-16,-1-17 0,0 18 16,1-18-1,34 0-15</inkml:trace>
  <inkml:trace contextRef="#ctx0" brushRef="#br0" timeOffset="178519.8198">24483 15134 0,'53'-17'0,"-36"-1"15,54 0-15,-1 1 16,-52-1-16,17 0 15,-17 18-15</inkml:trace>
  <inkml:trace contextRef="#ctx0" brushRef="#br0" timeOffset="178632.4227">24589 15187 0,'0'35'15,"0"-70"-15,17 141 0,1-71 16,0-17-16,-1 17 0,18 0 15</inkml:trace>
  <inkml:trace contextRef="#ctx0" brushRef="#br0" timeOffset="179271.2096">24095 16228 0,'-18'0'16,"18"17"0,0 19-1,0 52 1,18-35-16,-18 88 16,0-71-16,17-17 15,-17 18-15,0-18 0,18 35 16,0-70-16,-1 17 15</inkml:trace>
  <inkml:trace contextRef="#ctx0" brushRef="#br0" timeOffset="179593.7293">23936 16281 0,'0'0'0,"18"-18"0,-18 0 16,17 1-16,1-1 15,0 1-15,-1-1 0,18-17 16,1 17-16,-19 0 15,1 1-15,0-1 16,-18 0-16,17 18 16,-17 18-16,18 17 15,-18-17-15,18 0 16,-18 17-16,17-17 0,1 17 16,-1-18-16,19 1 15</inkml:trace>
  <inkml:trace contextRef="#ctx0" brushRef="#br0" timeOffset="179883.0694">24624 16193 0,'0'17'16,"18"1"-16,-1 52 16,1-17-16,17 35 15,-17-35-15,17 18 0,0 17 16,-17-53-16,17 18 16,-35-17-16,18-1 15,-1 0-15,-17-17 16,0-1-16</inkml:trace>
  <inkml:trace contextRef="#ctx0" brushRef="#br0" timeOffset="180183.4064">24500 16439 0,'0'0'15,"-17"0"-15,34-17 16,1-1 0,0-17-16,-1 17 0,36-35 15,-35 36-15,0-36 16,-1 18-16,1-1 16,-18 19-16,0-1 15,0 36 16,35 17-31,-17 0 16,35 0 0,-18-17-16,35 17 15,-34-17-15,-19 0 16</inkml:trace>
  <inkml:trace contextRef="#ctx0" brushRef="#br0" timeOffset="181284.6914">23777 17216 0,'18'0'31,"17"-36"-15,0 36-16,-17-17 0,0 17 15,-1 0-15,-17-18 16,-17 36 0,-36-1-1,18 1-15,17 0 16,-35 17-16,18-18 15,17 19-15,18-19 16,18 19 0,-1-19-16,54 1 15,-36-18-15,18 18 16,-18-1-16,1 19 16,-19-19-16,-17 18 15,-17-17-15,-19 17 16,19-17-16,-36 0 15,35-18-15,1 0 16,-1 0-16,18-18 0,0 0 16</inkml:trace>
  <inkml:trace contextRef="#ctx0" brushRef="#br0" timeOffset="181484.917">24077 17357 0,'18'70'15,"-1"-34"-15,-17-1 0,36 53 16,-36-53-16,35 36 16,-17-54-1,-18 1-15</inkml:trace>
  <inkml:trace contextRef="#ctx0" brushRef="#br0" timeOffset="181684.8498">24306 17357 0,'-53'35'0,"18"-17"16,-18 17-16,53-17 15,-17-1-15,34 1 16,19-1 0,-1-17-16,35 0 15,-34 18-15,-1-18 16</inkml:trace>
  <inkml:trace contextRef="#ctx0" brushRef="#br0" timeOffset="182296.9829">24959 17233 0,'18'0'32,"17"-17"-32,-17-1 15,-1 18 1,-34 0 15,-36 18-31,35-1 16,-35 1-1,35-1-15,-17 19 16,35-19-16,35 19 16,1-19-16,-1-17 15,-17 18-15,17-18 16,0 18-16,1-18 0,-19 17 16,1 1-16,-36 0 15,1-18-15,-19 17 16,19-17-16,-36 0 15,35 0-15,0 0 16,1 0-16,17-17 16</inkml:trace>
  <inkml:trace contextRef="#ctx0" brushRef="#br0" timeOffset="182514.3976">25153 17251 0,'0'17'15,"18"1"-15,-1 17 16,-17 1-16,36 17 16,-36-36-16,35 36 15,-35-35-15,18 17 16,-1-35-1</inkml:trace>
  <inkml:trace contextRef="#ctx0" brushRef="#br0" timeOffset="182752.2955">25453 17233 0,'0'0'0,"-71"18"15,36-1-15,0 1 16,-18 17-16,35-17 16,18 0-16,0 17 15,36-17 1,-19-18-16,18 17 0,36 1 16,-36 0-16,18-1 15,-18 1-15,18-1 16,-35-17-1</inkml:trace>
  <inkml:trace contextRef="#ctx0" brushRef="#br0" timeOffset="184270.5366">22737 12136 0,'17'-18'15,"1"36"48,17-18-47,-17 17-16,35-17 15,-18-17-15,35-1 16,-34 0-16,-19 18 0,1-17 15,-36 17 1</inkml:trace>
  <inkml:trace contextRef="#ctx0" brushRef="#br0" timeOffset="186239.3159">20990 12347 0,'0'-17'16,"-17"34"15,-1 19-31,18-19 16,-35 71-1,17-52-15,-17 34 16,17-35-16,18 1 0,-17-1 16,-1-17-1,18-1-15,-18-17 0</inkml:trace>
  <inkml:trace contextRef="#ctx0" brushRef="#br0" timeOffset="186466.8641">20708 12506 0,'0'0'0,"0"35"0,0 1 16,0-1-16,0 0 15,18-17-15,17 35 16,-17-36-16,35 1 16,-18-18-16,0 0 15,-17 0-15,17 0 0,0-18 16,-17 1-16,-36 17 16</inkml:trace>
  <inkml:trace contextRef="#ctx0" brushRef="#br0" timeOffset="186717.8315">20373 12876 0,'0'18'16,"-18"17"-16,1 18 16,17-17-16,0 34 15,0-35-15,17 18 16,-17-35-16,18 0 16,0-18-16</inkml:trace>
  <inkml:trace contextRef="#ctx0" brushRef="#br0" timeOffset="186973.118">20479 12965 0,'0'53'16,"17"-1"0,1 1-16,17-35 15,1 17 1,-19-35-16,1 18 0,17-36 15,-17 18-15,-18-35 16,0 17-16,0-35 16,-18 36-16,-17-18 15,17 17-15,-35 18 16,36 0 0,17 18-16</inkml:trace>
  <inkml:trace contextRef="#ctx0" brushRef="#br0" timeOffset="187157.844">20779 13000 0,'0'0'0,"17"18"16,-17 17-1,18-18-15,-18 1 0,0 53 16,0-54-16,0 36 15,0-35-15,0-1 16,18-17 0</inkml:trace>
  <inkml:trace contextRef="#ctx0" brushRef="#br0" timeOffset="187367.9489">20955 12982 0,'0'0'16,"-35"18"-16,-1-18 0,-16 35 16,16-35-16,36 18 15,-17-1-15,17 1 16,17 0-16,1-1 0,17 1 16,0 0-16,71 17 15,-70-17-15,52-1 16,-71-17-16</inkml:trace>
  <inkml:trace contextRef="#ctx0" brushRef="#br0" timeOffset="188001.6699">22049 12312 0,'0'-35'0,"0"70"0,0-88 16,0 35-16,17 36 16,1 0-1,0 17-15,-1 0 0,18 18 0,18 35 16,-35-52-16,35 34 16,-35-35-1,-1 36-15,-17-53 16,0 17-16</inkml:trace>
  <inkml:trace contextRef="#ctx0" brushRef="#br0" timeOffset="188235.6673">22119 12541 0,'0'18'15,"0"0"-15,35 34 16,-17-34-16,35 35 15,-35-35-15,35-1 16,-36-17-16,1 0 16,-1 0-16,1 0 0,17-35 15,-35 17-15,18 1 16,-18-19-16,0 19 0,0-1 16,0-17-1,0 17-15</inkml:trace>
  <inkml:trace contextRef="#ctx0" brushRef="#br0" timeOffset="188913.9283">22172 12947 0,'0'0'15,"0"-18"1,35 18-16,-17 0 15,17-17 1,-17 17-16,0 0 16,-36 0-1,0 0 1,1 17-16,-19 1 16,19-18-1,-19 18-15,36-1 16,-17 1-16,17 0 15,17-1-15,1 1 16,0-18-16,-1 17 16,1-17-16,35 0 15,-35 18-15,-1 0 16,-17-1-16,0 1 16,-17-18-16,-1 0 15,0 18 1,1-18-16,-1 0 0,0 0 15,1 0-15,34 0 32</inkml:trace>
  <inkml:trace contextRef="#ctx0" brushRef="#br0" timeOffset="189164.1432">22454 12929 0,'0'36'16,"18"-19"-16,-18 36 15,18-35-15,-18 35 16,17-36-16,-17 19 15,0-19-15,18-17 16,-18-17 0</inkml:trace>
  <inkml:trace contextRef="#ctx0" brushRef="#br0" timeOffset="189342.9334">22543 12982 0,'0'0'0,"-18"18"0,0 17 16,18-17-16,0 17 16,18-17-1,35-1 1,-18-17-16,18 0 16,-18 0-16,1-17 15</inkml:trace>
  <inkml:trace contextRef="#ctx0" brushRef="#br0" timeOffset="189620.7727">22631 12347 0,'0'-17'16,"17"17"0,36 17-16,-35 19 15,17-19-15,53 54 16,-35-36-16,-17 0 16,16-17-16,-16 0 0,-1 17 15,0-35-15,-17 17 0,17 1 16</inkml:trace>
  <inkml:trace contextRef="#ctx0" brushRef="#br0" timeOffset="189887.8463">23125 12453 0,'17'18'15,"-17"-1"-15,18 1 16,0 35 0,-1-18-16,-17-17 15,18-1-15,-18 1 0,0 17 16,0-17 0,-35-18-1,17 0-15,-35 0 16,35 0-16,-17 0 0,17 0 15</inkml:trace>
  <inkml:trace contextRef="#ctx0" brushRef="#br0" timeOffset="190516.2739">23125 12876 0,'0'-17'15,"17"17"1,19-18-16,-19 18 15,1 0-15,-1 0 0,1-18 16,-36 18 15,1 0-31,-1 18 0,-17 0 16,0-1-16,17 1 16,0-18-16,1 18 15,17 17-15,17-17 16,1-18-16,0 17 15,35-17-15,-36 0 16,1 18-16,-1-18 16,-17 18-16,18-18 0,-18 35 15,-18-18 1,1 1 0,-1-18-16,1 0 15,-1 0-15,0 0 16</inkml:trace>
  <inkml:trace contextRef="#ctx0" brushRef="#br0" timeOffset="190744.0339">23301 12876 0,'0'18'16,"35"0"-16,-35-1 16,36 36-1,-19-17-15,-17-19 16,18 1-16,-18-1 0,0 1 16,17-18-16,-17-18 31,0 1-31</inkml:trace>
  <inkml:trace contextRef="#ctx0" brushRef="#br0" timeOffset="190983.4609">23495 12876 0,'-35'18'15,"70"-36"-15,-88 54 0,18-1 16,17-17-1,18-1-15,0 1 16,18 0-16,-1-18 16,1 17-16,0-17 15,17 18-15,-17-18 16,17 0-16,-17 0 16,-1 17-16,-17 1 15</inkml:trace>
</inkml:ink>
</file>

<file path=ppt/media/image1.png>
</file>

<file path=ppt/media/image10.png>
</file>

<file path=ppt/media/image1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customXml" Target="../ink/ink3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68662" y="358957"/>
            <a:ext cx="7243707" cy="2655145"/>
          </a:xfrm>
        </p:spPr>
        <p:txBody>
          <a:bodyPr>
            <a:noAutofit/>
          </a:bodyPr>
          <a:lstStyle/>
          <a:p>
            <a:r>
              <a:rPr lang="en-US" dirty="0"/>
              <a:t>Mismatched training and dev/test data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289337" y="3441837"/>
            <a:ext cx="790266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Training and testing on different distributions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Cat app example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081407" y="870771"/>
            <a:ext cx="43123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Data from mobile app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6258" y="870771"/>
            <a:ext cx="40687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Data from webpages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E4EF278-6666-4242-B3B2-09FDD564DA69}"/>
              </a:ext>
            </a:extLst>
          </p:cNvPr>
          <p:cNvGrpSpPr/>
          <p:nvPr/>
        </p:nvGrpSpPr>
        <p:grpSpPr>
          <a:xfrm>
            <a:off x="218102" y="1508443"/>
            <a:ext cx="5345053" cy="1470898"/>
            <a:chOff x="282366" y="2693059"/>
            <a:chExt cx="5345053" cy="1470898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FA4B6A22-AF07-4FCF-A87E-80DA956214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25769"/>
            <a:stretch/>
          </p:blipFill>
          <p:spPr>
            <a:xfrm>
              <a:off x="2117392" y="2693059"/>
              <a:ext cx="1675001" cy="1470898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A629CFEF-889C-4FBE-AF26-ACA70BE020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586" r="7430"/>
            <a:stretch/>
          </p:blipFill>
          <p:spPr>
            <a:xfrm>
              <a:off x="3952418" y="2693059"/>
              <a:ext cx="1675001" cy="1470898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394186F2-6AF8-4696-B4BE-63B3E4903B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2204"/>
            <a:stretch/>
          </p:blipFill>
          <p:spPr>
            <a:xfrm>
              <a:off x="282366" y="2693059"/>
              <a:ext cx="1675001" cy="1470898"/>
            </a:xfrm>
            <a:prstGeom prst="rect">
              <a:avLst/>
            </a:prstGeom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42F88EB-F6A4-444C-8DAD-436DEC290E96}"/>
              </a:ext>
            </a:extLst>
          </p:cNvPr>
          <p:cNvGrpSpPr/>
          <p:nvPr/>
        </p:nvGrpSpPr>
        <p:grpSpPr>
          <a:xfrm>
            <a:off x="6565081" y="1508443"/>
            <a:ext cx="5345053" cy="1470898"/>
            <a:chOff x="6559296" y="2693059"/>
            <a:chExt cx="5345053" cy="1470898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6760CFD3-D672-4EAD-945F-A64CFA3D1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59296" y="2693061"/>
              <a:ext cx="1680593" cy="1470896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9355B1C0-EAB2-4247-8775-AAF4AB38C0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391526" y="2693060"/>
              <a:ext cx="1680593" cy="1470896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94C0EAF4-E0C5-488C-B52A-3F1E8CF06B8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223756" y="2693059"/>
              <a:ext cx="1680593" cy="1470896"/>
            </a:xfrm>
            <a:prstGeom prst="rect">
              <a:avLst/>
            </a:prstGeom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7FC752EB-DAB7-4439-9517-68A01BCB29CD}"/>
                  </a:ext>
                </a:extLst>
              </p14:cNvPr>
              <p14:cNvContentPartPr/>
              <p14:nvPr/>
            </p14:nvContentPartPr>
            <p14:xfrm>
              <a:off x="216000" y="228600"/>
              <a:ext cx="11665080" cy="642672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7FC752EB-DAB7-4439-9517-68A01BCB29C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6640" y="219240"/>
                <a:ext cx="11683800" cy="6445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Speech recognition example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31671" y="2904105"/>
            <a:ext cx="31486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Purchased data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670" y="3720764"/>
            <a:ext cx="44133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Smart speaker control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670" y="4537423"/>
            <a:ext cx="30668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Voice keyboard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17799" y="2904105"/>
            <a:ext cx="455505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Speech activated rearview mirror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1670" y="5354080"/>
            <a:ext cx="7088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…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31670" y="2087446"/>
            <a:ext cx="18501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u="sng" dirty="0">
                <a:latin typeface="Century Schoolbook" charset="0"/>
                <a:ea typeface="Century Schoolbook" charset="0"/>
                <a:cs typeface="Century Schoolbook" charset="0"/>
              </a:rPr>
              <a:t>Training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17799" y="2052319"/>
            <a:ext cx="17604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u="sng" dirty="0">
                <a:latin typeface="Century Schoolbook" charset="0"/>
                <a:ea typeface="Century Schoolbook" charset="0"/>
                <a:cs typeface="Century Schoolbook" charset="0"/>
              </a:rPr>
              <a:t>Dev/test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0883D8-F65A-4868-AB24-1095B6CD6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8279277" y="206549"/>
            <a:ext cx="3093571" cy="184577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A102707C-DCF4-478B-A450-41C4FF405E3C}"/>
                  </a:ext>
                </a:extLst>
              </p14:cNvPr>
              <p14:cNvContentPartPr/>
              <p14:nvPr/>
            </p14:nvContentPartPr>
            <p14:xfrm>
              <a:off x="1562040" y="349200"/>
              <a:ext cx="8712720" cy="12387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A102707C-DCF4-478B-A450-41C4FF405E3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52680" y="339840"/>
                <a:ext cx="8731440" cy="12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2544DE3D-D66A-4C08-8033-C23C786199A6}"/>
                  </a:ext>
                </a:extLst>
              </p14:cNvPr>
              <p14:cNvContentPartPr/>
              <p14:nvPr/>
            </p14:nvContentPartPr>
            <p14:xfrm>
              <a:off x="406440" y="2800440"/>
              <a:ext cx="9976320" cy="371520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2544DE3D-D66A-4C08-8033-C23C786199A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97080" y="2791080"/>
                <a:ext cx="9995040" cy="373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05956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10" grpId="0"/>
      <p:bldP spid="11" grpId="0"/>
      <p:bldP spid="1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5543</TotalTime>
  <Words>45</Words>
  <Application>Microsoft Office PowerPoint</Application>
  <PresentationFormat>Widescreen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Century Schoolbook</vt:lpstr>
      <vt:lpstr>Office Theme</vt:lpstr>
      <vt:lpstr>Mismatched training and dev/test data</vt:lpstr>
      <vt:lpstr>Cat app example</vt:lpstr>
      <vt:lpstr>Speech recognition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Andrew Ng</cp:lastModifiedBy>
  <cp:revision>180</cp:revision>
  <dcterms:created xsi:type="dcterms:W3CDTF">2017-07-10T20:19:53Z</dcterms:created>
  <dcterms:modified xsi:type="dcterms:W3CDTF">2017-07-30T19:27:04Z</dcterms:modified>
</cp:coreProperties>
</file>

<file path=docProps/thumbnail.jpeg>
</file>